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notesSlides/notesSlide1.xml" ContentType="application/vnd.openxmlformats-officedocument.presentationml.notesSlide+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notesSlides/notesSlide2.xml" ContentType="application/vnd.openxmlformats-officedocument.presentationml.notesSlide+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notesSlides/notesSlide3.xml" ContentType="application/vnd.openxmlformats-officedocument.presentationml.notesSlide+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notesSlides/notesSlide4.xml" ContentType="application/vnd.openxmlformats-officedocument.presentationml.notesSlide+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7" r:id="rId2"/>
    <p:sldMasterId id="2147483686" r:id="rId3"/>
    <p:sldMasterId id="2147483705" r:id="rId4"/>
    <p:sldMasterId id="2147483724" r:id="rId5"/>
  </p:sldMasterIdLst>
  <p:notesMasterIdLst>
    <p:notesMasterId r:id="rId38"/>
  </p:notesMasterIdLst>
  <p:handoutMasterIdLst>
    <p:handoutMasterId r:id="rId39"/>
  </p:handoutMasterIdLst>
  <p:sldIdLst>
    <p:sldId id="345" r:id="rId6"/>
    <p:sldId id="422" r:id="rId7"/>
    <p:sldId id="423" r:id="rId8"/>
    <p:sldId id="424" r:id="rId9"/>
    <p:sldId id="425" r:id="rId10"/>
    <p:sldId id="426" r:id="rId11"/>
    <p:sldId id="427" r:id="rId12"/>
    <p:sldId id="428" r:id="rId13"/>
    <p:sldId id="429" r:id="rId14"/>
    <p:sldId id="430" r:id="rId15"/>
    <p:sldId id="431" r:id="rId16"/>
    <p:sldId id="412" r:id="rId17"/>
    <p:sldId id="432" r:id="rId18"/>
    <p:sldId id="434" r:id="rId19"/>
    <p:sldId id="435" r:id="rId20"/>
    <p:sldId id="366" r:id="rId21"/>
    <p:sldId id="436" r:id="rId22"/>
    <p:sldId id="437" r:id="rId23"/>
    <p:sldId id="438" r:id="rId24"/>
    <p:sldId id="439" r:id="rId25"/>
    <p:sldId id="440" r:id="rId26"/>
    <p:sldId id="441" r:id="rId27"/>
    <p:sldId id="442" r:id="rId28"/>
    <p:sldId id="443" r:id="rId29"/>
    <p:sldId id="444" r:id="rId30"/>
    <p:sldId id="445" r:id="rId31"/>
    <p:sldId id="446" r:id="rId32"/>
    <p:sldId id="447" r:id="rId33"/>
    <p:sldId id="363" r:id="rId34"/>
    <p:sldId id="460" r:id="rId35"/>
    <p:sldId id="462" r:id="rId36"/>
    <p:sldId id="461" r:id="rId37"/>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WPS-Bullets" panose="02010600030101010101" charset="0"/>
      <p:regular r:id="rId44"/>
    </p:embeddedFont>
    <p:embeddedFont>
      <p:font typeface="华文行楷" panose="02010800040101010101" pitchFamily="2" charset="-122"/>
      <p:regular r:id="rId45"/>
    </p:embeddedFont>
    <p:embeddedFont>
      <p:font typeface="微软雅黑" panose="020B0503020204020204" pitchFamily="34" charset="-122"/>
      <p:regular r:id="rId46"/>
      <p:bold r:id="rId47"/>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99">
          <p15:clr>
            <a:srgbClr val="A4A3A4"/>
          </p15:clr>
        </p15:guide>
        <p15:guide id="2" pos="275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8" d="100"/>
          <a:sy n="108" d="100"/>
        </p:scale>
        <p:origin x="730" y="82"/>
      </p:cViewPr>
      <p:guideLst>
        <p:guide orient="horz" pos="1599"/>
        <p:guide pos="27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4.fntdata"/><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2021/12/4</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695D80-81E5-4A27-8FB4-38592ED0CDB3}" type="slidenum">
              <a:rPr lang="zh-CN" altLang="en-US" smtClean="0"/>
              <a:t>16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jpeg"/><Relationship Id="rId5" Type="http://schemas.openxmlformats.org/officeDocument/2006/relationships/tags" Target="../tags/tag11.xml"/><Relationship Id="rId10" Type="http://schemas.openxmlformats.org/officeDocument/2006/relationships/slideMaster" Target="../slideMasters/slideMaster1.xml"/><Relationship Id="rId4" Type="http://schemas.openxmlformats.org/officeDocument/2006/relationships/tags" Target="../tags/tag10.xml"/><Relationship Id="rId9" Type="http://schemas.openxmlformats.org/officeDocument/2006/relationships/tags" Target="../tags/tag15.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2.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1.jpeg"/><Relationship Id="rId5" Type="http://schemas.openxmlformats.org/officeDocument/2006/relationships/tags" Target="../tags/tag73.xml"/><Relationship Id="rId10" Type="http://schemas.openxmlformats.org/officeDocument/2006/relationships/slideMaster" Target="../slideMasters/slideMaster1.xml"/><Relationship Id="rId4" Type="http://schemas.openxmlformats.org/officeDocument/2006/relationships/tags" Target="../tags/tag72.xml"/><Relationship Id="rId9" Type="http://schemas.openxmlformats.org/officeDocument/2006/relationships/tags" Target="../tags/tag77.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slideMaster" Target="../slideMasters/slideMaster1.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10" Type="http://schemas.openxmlformats.org/officeDocument/2006/relationships/image" Target="../media/image4.png"/><Relationship Id="rId4" Type="http://schemas.openxmlformats.org/officeDocument/2006/relationships/tags" Target="../tags/tag102.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slideMaster" Target="../slideMasters/slideMaster1.xml"/><Relationship Id="rId5" Type="http://schemas.openxmlformats.org/officeDocument/2006/relationships/tags" Target="../tags/tag111.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slideMaster" Target="../slideMasters/slideMaster1.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tags" Target="../tags/tag133.xml"/><Relationship Id="rId2" Type="http://schemas.openxmlformats.org/officeDocument/2006/relationships/tags" Target="../tags/tag118.xml"/><Relationship Id="rId16" Type="http://schemas.openxmlformats.org/officeDocument/2006/relationships/tags" Target="../tags/tag132.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tags" Target="../tags/tag131.xml"/><Relationship Id="rId10" Type="http://schemas.openxmlformats.org/officeDocument/2006/relationships/tags" Target="../tags/tag126.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image" Target="../media/image6.png"/><Relationship Id="rId2" Type="http://schemas.openxmlformats.org/officeDocument/2006/relationships/tags" Target="../tags/tag135.xml"/><Relationship Id="rId16" Type="http://schemas.openxmlformats.org/officeDocument/2006/relationships/image" Target="../media/image5.png"/><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5" Type="http://schemas.openxmlformats.org/officeDocument/2006/relationships/slideMaster" Target="../slideMasters/slideMaster1.xml"/><Relationship Id="rId10" Type="http://schemas.openxmlformats.org/officeDocument/2006/relationships/tags" Target="../tags/tag143.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image" Target="../media/image8.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7.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slideMaster" Target="../slideMasters/slideMaster1.xml"/><Relationship Id="rId5" Type="http://schemas.openxmlformats.org/officeDocument/2006/relationships/tags" Target="../tags/tag152.xml"/><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71.xml"/><Relationship Id="rId3" Type="http://schemas.openxmlformats.org/officeDocument/2006/relationships/tags" Target="../tags/tag166.xml"/><Relationship Id="rId7" Type="http://schemas.openxmlformats.org/officeDocument/2006/relationships/tags" Target="../tags/tag17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file:///C:\Users\1V994W2\PycharmProjects\PPT_Background_Generation/pic_temp/pic_sup.png" TargetMode="External"/><Relationship Id="rId5" Type="http://schemas.openxmlformats.org/officeDocument/2006/relationships/tags" Target="../tags/tag168.xml"/><Relationship Id="rId10" Type="http://schemas.openxmlformats.org/officeDocument/2006/relationships/image" Target="../media/image9.png"/><Relationship Id="rId4" Type="http://schemas.openxmlformats.org/officeDocument/2006/relationships/tags" Target="../tags/tag167.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image" Target="../media/image11.png"/><Relationship Id="rId5" Type="http://schemas.openxmlformats.org/officeDocument/2006/relationships/tags" Target="../tags/tag176.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75.xml"/><Relationship Id="rId9"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down.png" TargetMode="External"/><Relationship Id="rId3" Type="http://schemas.openxmlformats.org/officeDocument/2006/relationships/tags" Target="../tags/tag181.xml"/><Relationship Id="rId7" Type="http://schemas.openxmlformats.org/officeDocument/2006/relationships/image" Target="../media/image12.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Master" Target="../slideMasters/slideMaster2.xml"/><Relationship Id="rId5" Type="http://schemas.openxmlformats.org/officeDocument/2006/relationships/tags" Target="../tags/tag183.xml"/><Relationship Id="rId4" Type="http://schemas.openxmlformats.org/officeDocument/2006/relationships/tags" Target="../tags/tag18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image" Target="../media/image11.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88.xml"/><Relationship Id="rId10" Type="http://schemas.openxmlformats.org/officeDocument/2006/relationships/image" Target="../media/image10.png"/><Relationship Id="rId4" Type="http://schemas.openxmlformats.org/officeDocument/2006/relationships/tags" Target="../tags/tag187.xml"/><Relationship Id="rId9"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image" Target="../media/image10.pn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slideMaster" Target="../slideMasters/slideMaster2.xml"/><Relationship Id="rId5" Type="http://schemas.openxmlformats.org/officeDocument/2006/relationships/tags" Target="../tags/tag196.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04.xml"/><Relationship Id="rId7" Type="http://schemas.openxmlformats.org/officeDocument/2006/relationships/slideMaster" Target="../slideMasters/slideMaster2.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206.xml"/><Relationship Id="rId10" Type="http://schemas.openxmlformats.org/officeDocument/2006/relationships/image" Target="../media/image11.png"/><Relationship Id="rId4" Type="http://schemas.openxmlformats.org/officeDocument/2006/relationships/tags" Target="../tags/tag205.xml"/><Relationship Id="rId9" Type="http://schemas.openxmlformats.org/officeDocument/2006/relationships/image" Target="file:///C:\Users\1V994W2\Documents\Tencent%20Files\574576071\FileRecv\&#25340;&#35013;&#32032;&#26448;\&#31616;&#32422;&#28385;&#29256;-28\\19\subject_holdleft_72,108,173_0_staid_full_0.png"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image" Target="../media/image11.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215.xml"/><Relationship Id="rId10" Type="http://schemas.openxmlformats.org/officeDocument/2006/relationships/image" Target="../media/image10.png"/><Relationship Id="rId4" Type="http://schemas.openxmlformats.org/officeDocument/2006/relationships/tags" Target="../tags/tag214.xml"/><Relationship Id="rId9"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image" Target="../media/image11.png"/><Relationship Id="rId5" Type="http://schemas.openxmlformats.org/officeDocument/2006/relationships/tags" Target="../tags/tag223.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222.xml"/><Relationship Id="rId9"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28.xml"/><Relationship Id="rId7" Type="http://schemas.openxmlformats.org/officeDocument/2006/relationships/slideMaster" Target="../slideMasters/slideMaster2.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230.xml"/><Relationship Id="rId10" Type="http://schemas.openxmlformats.org/officeDocument/2006/relationships/image" Target="../media/image11.png"/><Relationship Id="rId4" Type="http://schemas.openxmlformats.org/officeDocument/2006/relationships/tags" Target="../tags/tag229.xml"/><Relationship Id="rId9" Type="http://schemas.openxmlformats.org/officeDocument/2006/relationships/image" Target="file:///C:\Users\1V994W2\PycharmProjects\PPT_Background_Generation/pic_temp/0_pic_quater_left_up.png" TargetMode="Externa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34.xml"/><Relationship Id="rId7" Type="http://schemas.openxmlformats.org/officeDocument/2006/relationships/slideMaster" Target="../slideMasters/slideMaster2.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9" Type="http://schemas.openxmlformats.org/officeDocument/2006/relationships/image" Target="file:///C:\Users\1V994W2\PycharmProjects\PPT_Background_Generation/pic_temp/pic_sup.png" TargetMode="Externa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1.jpeg"/><Relationship Id="rId5" Type="http://schemas.openxmlformats.org/officeDocument/2006/relationships/tags" Target="../tags/tag25.xml"/><Relationship Id="rId10" Type="http://schemas.openxmlformats.org/officeDocument/2006/relationships/slideMaster" Target="../slideMasters/slideMaster1.xml"/><Relationship Id="rId4" Type="http://schemas.openxmlformats.org/officeDocument/2006/relationships/tags" Target="../tags/tag24.xml"/><Relationship Id="rId9" Type="http://schemas.openxmlformats.org/officeDocument/2006/relationships/tags" Target="../tags/tag29.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40.xml"/><Relationship Id="rId7" Type="http://schemas.openxmlformats.org/officeDocument/2006/relationships/slideMaster" Target="../slideMasters/slideMaster2.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tags" Target="../tags/tag243.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242.xml"/><Relationship Id="rId10" Type="http://schemas.openxmlformats.org/officeDocument/2006/relationships/image" Target="../media/image11.png"/><Relationship Id="rId4" Type="http://schemas.openxmlformats.org/officeDocument/2006/relationships/tags" Target="../tags/tag241.xml"/><Relationship Id="rId9" Type="http://schemas.openxmlformats.org/officeDocument/2006/relationships/image" Target="file:///C:\Users\1V994W2\PycharmProjects\PPT_Background_Generation/pic_temp/0_pic_quater_left_up.png" TargetMode="Externa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image" Target="../media/image11.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248.xml"/><Relationship Id="rId10" Type="http://schemas.openxmlformats.org/officeDocument/2006/relationships/image" Target="../media/image10.png"/><Relationship Id="rId4" Type="http://schemas.openxmlformats.org/officeDocument/2006/relationships/tags" Target="../tags/tag247.xml"/><Relationship Id="rId9"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59.xml"/><Relationship Id="rId3" Type="http://schemas.openxmlformats.org/officeDocument/2006/relationships/tags" Target="../tags/tag254.xml"/><Relationship Id="rId7" Type="http://schemas.openxmlformats.org/officeDocument/2006/relationships/tags" Target="../tags/tag258.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256.xml"/><Relationship Id="rId10" Type="http://schemas.openxmlformats.org/officeDocument/2006/relationships/image" Target="../media/image10.png"/><Relationship Id="rId4" Type="http://schemas.openxmlformats.org/officeDocument/2006/relationships/tags" Target="../tags/tag255.xml"/><Relationship Id="rId9"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67.xml"/><Relationship Id="rId13" Type="http://schemas.openxmlformats.org/officeDocument/2006/relationships/image" Target="../media/image11.png"/><Relationship Id="rId3" Type="http://schemas.openxmlformats.org/officeDocument/2006/relationships/tags" Target="../tags/tag262.xml"/><Relationship Id="rId7" Type="http://schemas.openxmlformats.org/officeDocument/2006/relationships/tags" Target="../tags/tag266.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11" Type="http://schemas.openxmlformats.org/officeDocument/2006/relationships/image" Target="../media/image10.png"/><Relationship Id="rId5" Type="http://schemas.openxmlformats.org/officeDocument/2006/relationships/tags" Target="../tags/tag264.xml"/><Relationship Id="rId10" Type="http://schemas.openxmlformats.org/officeDocument/2006/relationships/slideMaster" Target="../slideMasters/slideMaster2.xml"/><Relationship Id="rId4" Type="http://schemas.openxmlformats.org/officeDocument/2006/relationships/tags" Target="../tags/tag263.xml"/><Relationship Id="rId9" Type="http://schemas.openxmlformats.org/officeDocument/2006/relationships/tags" Target="../tags/tag268.xml"/><Relationship Id="rId14" Type="http://schemas.openxmlformats.org/officeDocument/2006/relationships/image" Target="file:///C:\Users\1V994W2\PycharmProjects\PPT_Background_Generation/pic_temp/1_pic_quater_right_up.png"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image" Target="../media/image11.png"/><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image" Target="../media/image10.png"/><Relationship Id="rId5" Type="http://schemas.openxmlformats.org/officeDocument/2006/relationships/tags" Target="../tags/tag273.xml"/><Relationship Id="rId10" Type="http://schemas.openxmlformats.org/officeDocument/2006/relationships/slideMaster" Target="../slideMasters/slideMaster2.xml"/><Relationship Id="rId4" Type="http://schemas.openxmlformats.org/officeDocument/2006/relationships/tags" Target="../tags/tag272.xml"/><Relationship Id="rId9" Type="http://schemas.openxmlformats.org/officeDocument/2006/relationships/tags" Target="../tags/tag277.xml"/><Relationship Id="rId14" Type="http://schemas.openxmlformats.org/officeDocument/2006/relationships/image" Target="file:///C:\Users\1V994W2\PycharmProjects\PPT_Background_Generation/pic_temp/1_pic_quater_right_up.png" TargetMode="Externa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image" Target="../media/image10.png"/><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slideMaster" Target="../slideMasters/slideMaster2.xml"/><Relationship Id="rId2" Type="http://schemas.openxmlformats.org/officeDocument/2006/relationships/tags" Target="../tags/tag279.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278.x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image" Target="../media/image11.png"/><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image" Target="file:///C:\Users\1V994W2\PycharmProjects\PPT_Background_Generation/pic_temp/0_pic_quater_left_up.png" TargetMode="Externa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91.xml"/><Relationship Id="rId7" Type="http://schemas.openxmlformats.org/officeDocument/2006/relationships/tags" Target="../tags/tag295.xml"/><Relationship Id="rId12" Type="http://schemas.openxmlformats.org/officeDocument/2006/relationships/image" Target="../media/image11.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293.xml"/><Relationship Id="rId10" Type="http://schemas.openxmlformats.org/officeDocument/2006/relationships/image" Target="../media/image14.png"/><Relationship Id="rId4" Type="http://schemas.openxmlformats.org/officeDocument/2006/relationships/tags" Target="../tags/tag292.xml"/><Relationship Id="rId9"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310.xml"/><Relationship Id="rId3" Type="http://schemas.openxmlformats.org/officeDocument/2006/relationships/tags" Target="../tags/tag305.xml"/><Relationship Id="rId7" Type="http://schemas.openxmlformats.org/officeDocument/2006/relationships/tags" Target="../tags/tag309.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image" Target="file:///C:\Users\1V994W2\PycharmProjects\PPT_Background_Generation/pic_temp/pic_sup.png" TargetMode="External"/><Relationship Id="rId5" Type="http://schemas.openxmlformats.org/officeDocument/2006/relationships/tags" Target="../tags/tag307.xml"/><Relationship Id="rId10" Type="http://schemas.openxmlformats.org/officeDocument/2006/relationships/image" Target="../media/image9.png"/><Relationship Id="rId4" Type="http://schemas.openxmlformats.org/officeDocument/2006/relationships/tags" Target="../tags/tag306.xml"/><Relationship Id="rId9"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image" Target="../media/image11.png"/><Relationship Id="rId5" Type="http://schemas.openxmlformats.org/officeDocument/2006/relationships/tags" Target="../tags/tag315.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314.xml"/><Relationship Id="rId9"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down.png" TargetMode="External"/><Relationship Id="rId3" Type="http://schemas.openxmlformats.org/officeDocument/2006/relationships/tags" Target="../tags/tag320.xml"/><Relationship Id="rId7" Type="http://schemas.openxmlformats.org/officeDocument/2006/relationships/image" Target="../media/image12.png"/><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slideMaster" Target="../slideMasters/slideMaster3.xml"/><Relationship Id="rId5" Type="http://schemas.openxmlformats.org/officeDocument/2006/relationships/tags" Target="../tags/tag322.xml"/><Relationship Id="rId4" Type="http://schemas.openxmlformats.org/officeDocument/2006/relationships/tags" Target="../tags/tag32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330.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25.xml"/><Relationship Id="rId7" Type="http://schemas.openxmlformats.org/officeDocument/2006/relationships/tags" Target="../tags/tag329.xml"/><Relationship Id="rId12" Type="http://schemas.openxmlformats.org/officeDocument/2006/relationships/image" Target="../media/image11.png"/><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27.xml"/><Relationship Id="rId10" Type="http://schemas.openxmlformats.org/officeDocument/2006/relationships/image" Target="../media/image10.png"/><Relationship Id="rId4" Type="http://schemas.openxmlformats.org/officeDocument/2006/relationships/tags" Target="../tags/tag326.xml"/><Relationship Id="rId9"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33.xml"/><Relationship Id="rId7" Type="http://schemas.openxmlformats.org/officeDocument/2006/relationships/tags" Target="../tags/tag337.xml"/><Relationship Id="rId12" Type="http://schemas.openxmlformats.org/officeDocument/2006/relationships/image" Target="../media/image10.pn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slideMaster" Target="../slideMasters/slideMaster3.xml"/><Relationship Id="rId5" Type="http://schemas.openxmlformats.org/officeDocument/2006/relationships/tags" Target="../tags/tag335.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340.xml"/><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43.xml"/><Relationship Id="rId7" Type="http://schemas.openxmlformats.org/officeDocument/2006/relationships/slideMaster" Target="../slideMasters/slideMaster3.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tags" Target="../tags/tag346.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345.xml"/><Relationship Id="rId10" Type="http://schemas.openxmlformats.org/officeDocument/2006/relationships/image" Target="../media/image11.png"/><Relationship Id="rId4" Type="http://schemas.openxmlformats.org/officeDocument/2006/relationships/tags" Target="../tags/tag344.xml"/><Relationship Id="rId9" Type="http://schemas.openxmlformats.org/officeDocument/2006/relationships/image" Target="file:///C:\Users\1V994W2\Documents\Tencent%20Files\574576071\FileRecv\&#25340;&#35013;&#32032;&#26448;\&#31616;&#32422;&#28385;&#29256;-28\\19\subject_holdleft_72,108,173_0_staid_full_0.png"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 Id="rId4"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image" Target="../media/image11.png"/><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54.xml"/><Relationship Id="rId10" Type="http://schemas.openxmlformats.org/officeDocument/2006/relationships/image" Target="../media/image10.png"/><Relationship Id="rId4" Type="http://schemas.openxmlformats.org/officeDocument/2006/relationships/tags" Target="../tags/tag353.xml"/><Relationship Id="rId9"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60.xml"/><Relationship Id="rId7" Type="http://schemas.openxmlformats.org/officeDocument/2006/relationships/tags" Target="../tags/tag364.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11" Type="http://schemas.openxmlformats.org/officeDocument/2006/relationships/image" Target="../media/image11.png"/><Relationship Id="rId5" Type="http://schemas.openxmlformats.org/officeDocument/2006/relationships/tags" Target="../tags/tag362.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361.xml"/><Relationship Id="rId9"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67.xml"/><Relationship Id="rId7" Type="http://schemas.openxmlformats.org/officeDocument/2006/relationships/slideMaster" Target="../slideMasters/slideMaster3.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369.xml"/><Relationship Id="rId10" Type="http://schemas.openxmlformats.org/officeDocument/2006/relationships/image" Target="../media/image11.png"/><Relationship Id="rId4" Type="http://schemas.openxmlformats.org/officeDocument/2006/relationships/tags" Target="../tags/tag368.xml"/><Relationship Id="rId9" Type="http://schemas.openxmlformats.org/officeDocument/2006/relationships/image" Target="file:///C:\Users\1V994W2\PycharmProjects\PPT_Background_Generation/pic_temp/0_pic_quater_left_up.png" TargetMode="Externa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73.xml"/><Relationship Id="rId7" Type="http://schemas.openxmlformats.org/officeDocument/2006/relationships/slideMaster" Target="../slideMasters/slideMaster3.xml"/><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 Id="rId9" Type="http://schemas.openxmlformats.org/officeDocument/2006/relationships/image" Target="file:///C:\Users\1V994W2\PycharmProjects\PPT_Background_Generation/pic_temp/pic_sup.png" TargetMode="Externa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79.xml"/><Relationship Id="rId7" Type="http://schemas.openxmlformats.org/officeDocument/2006/relationships/slideMaster" Target="../slideMasters/slideMaster3.xml"/><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tags" Target="../tags/tag382.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381.xml"/><Relationship Id="rId10" Type="http://schemas.openxmlformats.org/officeDocument/2006/relationships/image" Target="../media/image11.png"/><Relationship Id="rId4" Type="http://schemas.openxmlformats.org/officeDocument/2006/relationships/tags" Target="../tags/tag380.xml"/><Relationship Id="rId9" Type="http://schemas.openxmlformats.org/officeDocument/2006/relationships/image" Target="file:///C:\Users\1V994W2\PycharmProjects\PPT_Background_Generation/pic_temp/0_pic_quater_left_up.png" TargetMode="Externa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390.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11.png"/><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87.xml"/><Relationship Id="rId10" Type="http://schemas.openxmlformats.org/officeDocument/2006/relationships/image" Target="../media/image10.png"/><Relationship Id="rId4" Type="http://schemas.openxmlformats.org/officeDocument/2006/relationships/tags" Target="../tags/tag386.xml"/><Relationship Id="rId9"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3.png"/><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398.xml"/><Relationship Id="rId3" Type="http://schemas.openxmlformats.org/officeDocument/2006/relationships/tags" Target="../tags/tag393.xml"/><Relationship Id="rId7" Type="http://schemas.openxmlformats.org/officeDocument/2006/relationships/tags" Target="../tags/tag397.xml"/><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95.xml"/><Relationship Id="rId10" Type="http://schemas.openxmlformats.org/officeDocument/2006/relationships/image" Target="../media/image10.png"/><Relationship Id="rId4" Type="http://schemas.openxmlformats.org/officeDocument/2006/relationships/tags" Target="../tags/tag394.xml"/><Relationship Id="rId9"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406.xml"/><Relationship Id="rId13" Type="http://schemas.openxmlformats.org/officeDocument/2006/relationships/image" Target="../media/image11.png"/><Relationship Id="rId3" Type="http://schemas.openxmlformats.org/officeDocument/2006/relationships/tags" Target="../tags/tag401.xml"/><Relationship Id="rId7" Type="http://schemas.openxmlformats.org/officeDocument/2006/relationships/tags" Target="../tags/tag405.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11" Type="http://schemas.openxmlformats.org/officeDocument/2006/relationships/image" Target="../media/image10.png"/><Relationship Id="rId5" Type="http://schemas.openxmlformats.org/officeDocument/2006/relationships/tags" Target="../tags/tag403.xml"/><Relationship Id="rId10" Type="http://schemas.openxmlformats.org/officeDocument/2006/relationships/slideMaster" Target="../slideMasters/slideMaster3.xml"/><Relationship Id="rId4" Type="http://schemas.openxmlformats.org/officeDocument/2006/relationships/tags" Target="../tags/tag402.xml"/><Relationship Id="rId9" Type="http://schemas.openxmlformats.org/officeDocument/2006/relationships/tags" Target="../tags/tag407.xml"/><Relationship Id="rId14" Type="http://schemas.openxmlformats.org/officeDocument/2006/relationships/image" Target="file:///C:\Users\1V994W2\PycharmProjects\PPT_Background_Generation/pic_temp/1_pic_quater_right_up.png" TargetMode="Externa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415.xml"/><Relationship Id="rId13" Type="http://schemas.openxmlformats.org/officeDocument/2006/relationships/image" Target="../media/image11.png"/><Relationship Id="rId3" Type="http://schemas.openxmlformats.org/officeDocument/2006/relationships/tags" Target="../tags/tag410.xml"/><Relationship Id="rId7" Type="http://schemas.openxmlformats.org/officeDocument/2006/relationships/tags" Target="../tags/tag414.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tags" Target="../tags/tag413.xml"/><Relationship Id="rId11" Type="http://schemas.openxmlformats.org/officeDocument/2006/relationships/image" Target="../media/image10.png"/><Relationship Id="rId5" Type="http://schemas.openxmlformats.org/officeDocument/2006/relationships/tags" Target="../tags/tag412.xml"/><Relationship Id="rId10" Type="http://schemas.openxmlformats.org/officeDocument/2006/relationships/slideMaster" Target="../slideMasters/slideMaster3.xml"/><Relationship Id="rId4" Type="http://schemas.openxmlformats.org/officeDocument/2006/relationships/tags" Target="../tags/tag411.xml"/><Relationship Id="rId9" Type="http://schemas.openxmlformats.org/officeDocument/2006/relationships/tags" Target="../tags/tag416.xml"/><Relationship Id="rId14" Type="http://schemas.openxmlformats.org/officeDocument/2006/relationships/image" Target="file:///C:\Users\1V994W2\PycharmProjects\PPT_Background_Generation/pic_temp/1_pic_quater_right_up.png" TargetMode="Externa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424.xml"/><Relationship Id="rId13" Type="http://schemas.openxmlformats.org/officeDocument/2006/relationships/image" Target="../media/image10.png"/><Relationship Id="rId3" Type="http://schemas.openxmlformats.org/officeDocument/2006/relationships/tags" Target="../tags/tag419.xml"/><Relationship Id="rId7" Type="http://schemas.openxmlformats.org/officeDocument/2006/relationships/tags" Target="../tags/tag423.xml"/><Relationship Id="rId12" Type="http://schemas.openxmlformats.org/officeDocument/2006/relationships/slideMaster" Target="../slideMasters/slideMaster3.xml"/><Relationship Id="rId2" Type="http://schemas.openxmlformats.org/officeDocument/2006/relationships/tags" Target="../tags/tag418.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417.xml"/><Relationship Id="rId6" Type="http://schemas.openxmlformats.org/officeDocument/2006/relationships/tags" Target="../tags/tag422.xml"/><Relationship Id="rId11" Type="http://schemas.openxmlformats.org/officeDocument/2006/relationships/tags" Target="../tags/tag427.xml"/><Relationship Id="rId5" Type="http://schemas.openxmlformats.org/officeDocument/2006/relationships/tags" Target="../tags/tag421.xml"/><Relationship Id="rId15" Type="http://schemas.openxmlformats.org/officeDocument/2006/relationships/image" Target="../media/image11.png"/><Relationship Id="rId10" Type="http://schemas.openxmlformats.org/officeDocument/2006/relationships/tags" Target="../tags/tag426.xml"/><Relationship Id="rId4" Type="http://schemas.openxmlformats.org/officeDocument/2006/relationships/tags" Target="../tags/tag420.xml"/><Relationship Id="rId9" Type="http://schemas.openxmlformats.org/officeDocument/2006/relationships/tags" Target="../tags/tag425.xml"/><Relationship Id="rId14" Type="http://schemas.openxmlformats.org/officeDocument/2006/relationships/image" Target="file:///C:\Users\1V994W2\PycharmProjects\PPT_Background_Generation/pic_temp/0_pic_quater_left_up.png" TargetMode="Externa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435.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430.xml"/><Relationship Id="rId7" Type="http://schemas.openxmlformats.org/officeDocument/2006/relationships/tags" Target="../tags/tag434.xml"/><Relationship Id="rId12" Type="http://schemas.openxmlformats.org/officeDocument/2006/relationships/image" Target="../media/image11.png"/><Relationship Id="rId2" Type="http://schemas.openxmlformats.org/officeDocument/2006/relationships/tags" Target="../tags/tag429.xml"/><Relationship Id="rId1" Type="http://schemas.openxmlformats.org/officeDocument/2006/relationships/tags" Target="../tags/tag428.xml"/><Relationship Id="rId6" Type="http://schemas.openxmlformats.org/officeDocument/2006/relationships/tags" Target="../tags/tag433.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432.xml"/><Relationship Id="rId10" Type="http://schemas.openxmlformats.org/officeDocument/2006/relationships/image" Target="../media/image14.png"/><Relationship Id="rId4" Type="http://schemas.openxmlformats.org/officeDocument/2006/relationships/tags" Target="../tags/tag431.xml"/><Relationship Id="rId9"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449.xml"/><Relationship Id="rId3" Type="http://schemas.openxmlformats.org/officeDocument/2006/relationships/tags" Target="../tags/tag444.xml"/><Relationship Id="rId7" Type="http://schemas.openxmlformats.org/officeDocument/2006/relationships/tags" Target="../tags/tag448.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tags" Target="../tags/tag447.xml"/><Relationship Id="rId11" Type="http://schemas.openxmlformats.org/officeDocument/2006/relationships/image" Target="file:///C:\Users\1V994W2\PycharmProjects\PPT_Background_Generation/pic_temp/pic_sup.png" TargetMode="External"/><Relationship Id="rId5" Type="http://schemas.openxmlformats.org/officeDocument/2006/relationships/tags" Target="../tags/tag446.xml"/><Relationship Id="rId10" Type="http://schemas.openxmlformats.org/officeDocument/2006/relationships/image" Target="../media/image9.png"/><Relationship Id="rId4" Type="http://schemas.openxmlformats.org/officeDocument/2006/relationships/tags" Target="../tags/tag445.xml"/><Relationship Id="rId9"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52.xml"/><Relationship Id="rId7" Type="http://schemas.openxmlformats.org/officeDocument/2006/relationships/tags" Target="../tags/tag456.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image" Target="../media/image11.png"/><Relationship Id="rId5" Type="http://schemas.openxmlformats.org/officeDocument/2006/relationships/tags" Target="../tags/tag454.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453.xml"/><Relationship Id="rId9"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down.png" TargetMode="External"/><Relationship Id="rId3" Type="http://schemas.openxmlformats.org/officeDocument/2006/relationships/tags" Target="../tags/tag459.xml"/><Relationship Id="rId7" Type="http://schemas.openxmlformats.org/officeDocument/2006/relationships/image" Target="../media/image12.png"/><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slideMaster" Target="../slideMasters/slideMaster4.xml"/><Relationship Id="rId5" Type="http://schemas.openxmlformats.org/officeDocument/2006/relationships/tags" Target="../tags/tag461.xml"/><Relationship Id="rId4" Type="http://schemas.openxmlformats.org/officeDocument/2006/relationships/tags" Target="../tags/tag460.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469.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464.xml"/><Relationship Id="rId7" Type="http://schemas.openxmlformats.org/officeDocument/2006/relationships/tags" Target="../tags/tag468.xml"/><Relationship Id="rId12" Type="http://schemas.openxmlformats.org/officeDocument/2006/relationships/image" Target="../media/image11.png"/><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tags" Target="../tags/tag467.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466.xml"/><Relationship Id="rId10" Type="http://schemas.openxmlformats.org/officeDocument/2006/relationships/image" Target="../media/image10.png"/><Relationship Id="rId4" Type="http://schemas.openxmlformats.org/officeDocument/2006/relationships/tags" Target="../tags/tag465.xml"/><Relationship Id="rId9"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477.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472.xml"/><Relationship Id="rId7" Type="http://schemas.openxmlformats.org/officeDocument/2006/relationships/tags" Target="../tags/tag476.xml"/><Relationship Id="rId12" Type="http://schemas.openxmlformats.org/officeDocument/2006/relationships/image" Target="../media/image10.png"/><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tags" Target="../tags/tag475.xml"/><Relationship Id="rId11" Type="http://schemas.openxmlformats.org/officeDocument/2006/relationships/slideMaster" Target="../slideMasters/slideMaster4.xml"/><Relationship Id="rId5" Type="http://schemas.openxmlformats.org/officeDocument/2006/relationships/tags" Target="../tags/tag474.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479.xml"/><Relationship Id="rId4" Type="http://schemas.openxmlformats.org/officeDocument/2006/relationships/tags" Target="../tags/tag473.xml"/><Relationship Id="rId9" Type="http://schemas.openxmlformats.org/officeDocument/2006/relationships/tags" Target="../tags/tag478.xml"/><Relationship Id="rId1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media/image2.png"/><Relationship Id="rId4" Type="http://schemas.openxmlformats.org/officeDocument/2006/relationships/tags" Target="../tags/tag47.xml"/><Relationship Id="rId9" Type="http://schemas.openxmlformats.org/officeDocument/2006/relationships/image" Target="../media/image1.jpeg"/></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82.xml"/><Relationship Id="rId7" Type="http://schemas.openxmlformats.org/officeDocument/2006/relationships/slideMaster" Target="../slideMasters/slideMaster4.xml"/><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tags" Target="../tags/tag485.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484.xml"/><Relationship Id="rId10" Type="http://schemas.openxmlformats.org/officeDocument/2006/relationships/image" Target="../media/image11.png"/><Relationship Id="rId4" Type="http://schemas.openxmlformats.org/officeDocument/2006/relationships/tags" Target="../tags/tag483.xml"/><Relationship Id="rId9" Type="http://schemas.openxmlformats.org/officeDocument/2006/relationships/image" Target="file:///C:\Users\1V994W2\Documents\Tencent%20Files\574576071\FileRecv\&#25340;&#35013;&#32032;&#26448;\&#31616;&#32422;&#28385;&#29256;-28\\19\subject_holdleft_72,108,173_0_staid_full_0.png"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 Id="rId4"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49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491.xml"/><Relationship Id="rId7" Type="http://schemas.openxmlformats.org/officeDocument/2006/relationships/tags" Target="../tags/tag495.xml"/><Relationship Id="rId12" Type="http://schemas.openxmlformats.org/officeDocument/2006/relationships/image" Target="../media/image1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tags" Target="../tags/tag494.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493.xml"/><Relationship Id="rId10" Type="http://schemas.openxmlformats.org/officeDocument/2006/relationships/image" Target="../media/image10.png"/><Relationship Id="rId4" Type="http://schemas.openxmlformats.org/officeDocument/2006/relationships/tags" Target="../tags/tag492.xml"/><Relationship Id="rId9"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99.xml"/><Relationship Id="rId7" Type="http://schemas.openxmlformats.org/officeDocument/2006/relationships/tags" Target="../tags/tag503.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498.xml"/><Relationship Id="rId1" Type="http://schemas.openxmlformats.org/officeDocument/2006/relationships/tags" Target="../tags/tag497.xml"/><Relationship Id="rId6" Type="http://schemas.openxmlformats.org/officeDocument/2006/relationships/tags" Target="../tags/tag502.xml"/><Relationship Id="rId11" Type="http://schemas.openxmlformats.org/officeDocument/2006/relationships/image" Target="../media/image11.png"/><Relationship Id="rId5" Type="http://schemas.openxmlformats.org/officeDocument/2006/relationships/tags" Target="../tags/tag501.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500.xml"/><Relationship Id="rId9"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06.xml"/><Relationship Id="rId7" Type="http://schemas.openxmlformats.org/officeDocument/2006/relationships/slideMaster" Target="../slideMasters/slideMaster4.xml"/><Relationship Id="rId2" Type="http://schemas.openxmlformats.org/officeDocument/2006/relationships/tags" Target="../tags/tag505.xml"/><Relationship Id="rId1" Type="http://schemas.openxmlformats.org/officeDocument/2006/relationships/tags" Target="../tags/tag504.xml"/><Relationship Id="rId6" Type="http://schemas.openxmlformats.org/officeDocument/2006/relationships/tags" Target="../tags/tag509.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508.xml"/><Relationship Id="rId10" Type="http://schemas.openxmlformats.org/officeDocument/2006/relationships/image" Target="../media/image11.png"/><Relationship Id="rId4" Type="http://schemas.openxmlformats.org/officeDocument/2006/relationships/tags" Target="../tags/tag507.xml"/><Relationship Id="rId9" Type="http://schemas.openxmlformats.org/officeDocument/2006/relationships/image" Target="file:///C:\Users\1V994W2\PycharmProjects\PPT_Background_Generation/pic_temp/0_pic_quater_left_up.png" TargetMode="Externa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512.xml"/><Relationship Id="rId7" Type="http://schemas.openxmlformats.org/officeDocument/2006/relationships/slideMaster" Target="../slideMasters/slideMaster4.xml"/><Relationship Id="rId2" Type="http://schemas.openxmlformats.org/officeDocument/2006/relationships/tags" Target="../tags/tag511.xml"/><Relationship Id="rId1" Type="http://schemas.openxmlformats.org/officeDocument/2006/relationships/tags" Target="../tags/tag510.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9" Type="http://schemas.openxmlformats.org/officeDocument/2006/relationships/image" Target="file:///C:\Users\1V994W2\PycharmProjects\PPT_Background_Generation/pic_temp/pic_sup.png" TargetMode="Externa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18.xml"/><Relationship Id="rId7" Type="http://schemas.openxmlformats.org/officeDocument/2006/relationships/slideMaster" Target="../slideMasters/slideMaster4.xml"/><Relationship Id="rId2" Type="http://schemas.openxmlformats.org/officeDocument/2006/relationships/tags" Target="../tags/tag517.xml"/><Relationship Id="rId1" Type="http://schemas.openxmlformats.org/officeDocument/2006/relationships/tags" Target="../tags/tag516.xml"/><Relationship Id="rId6" Type="http://schemas.openxmlformats.org/officeDocument/2006/relationships/tags" Target="../tags/tag521.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520.xml"/><Relationship Id="rId10" Type="http://schemas.openxmlformats.org/officeDocument/2006/relationships/image" Target="../media/image11.png"/><Relationship Id="rId4" Type="http://schemas.openxmlformats.org/officeDocument/2006/relationships/tags" Target="../tags/tag519.xml"/><Relationship Id="rId9" Type="http://schemas.openxmlformats.org/officeDocument/2006/relationships/image" Target="file:///C:\Users\1V994W2\PycharmProjects\PPT_Background_Generation/pic_temp/0_pic_quater_left_up.png" TargetMode="Externa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529.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524.xml"/><Relationship Id="rId7" Type="http://schemas.openxmlformats.org/officeDocument/2006/relationships/tags" Target="../tags/tag528.xml"/><Relationship Id="rId12" Type="http://schemas.openxmlformats.org/officeDocument/2006/relationships/image" Target="../media/image11.png"/><Relationship Id="rId2" Type="http://schemas.openxmlformats.org/officeDocument/2006/relationships/tags" Target="../tags/tag523.xml"/><Relationship Id="rId1" Type="http://schemas.openxmlformats.org/officeDocument/2006/relationships/tags" Target="../tags/tag522.xml"/><Relationship Id="rId6" Type="http://schemas.openxmlformats.org/officeDocument/2006/relationships/tags" Target="../tags/tag527.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526.xml"/><Relationship Id="rId10" Type="http://schemas.openxmlformats.org/officeDocument/2006/relationships/image" Target="../media/image10.png"/><Relationship Id="rId4" Type="http://schemas.openxmlformats.org/officeDocument/2006/relationships/tags" Target="../tags/tag525.xml"/><Relationship Id="rId9"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537.xml"/><Relationship Id="rId3" Type="http://schemas.openxmlformats.org/officeDocument/2006/relationships/tags" Target="../tags/tag532.xml"/><Relationship Id="rId7" Type="http://schemas.openxmlformats.org/officeDocument/2006/relationships/tags" Target="../tags/tag536.xml"/><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tags" Target="../tags/tag535.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534.xml"/><Relationship Id="rId10" Type="http://schemas.openxmlformats.org/officeDocument/2006/relationships/image" Target="../media/image10.png"/><Relationship Id="rId4" Type="http://schemas.openxmlformats.org/officeDocument/2006/relationships/tags" Target="../tags/tag533.xml"/><Relationship Id="rId9"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545.xml"/><Relationship Id="rId13" Type="http://schemas.openxmlformats.org/officeDocument/2006/relationships/image" Target="../media/image11.png"/><Relationship Id="rId3" Type="http://schemas.openxmlformats.org/officeDocument/2006/relationships/tags" Target="../tags/tag540.xml"/><Relationship Id="rId7" Type="http://schemas.openxmlformats.org/officeDocument/2006/relationships/tags" Target="../tags/tag544.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tags" Target="../tags/tag543.xml"/><Relationship Id="rId11" Type="http://schemas.openxmlformats.org/officeDocument/2006/relationships/image" Target="../media/image10.png"/><Relationship Id="rId5" Type="http://schemas.openxmlformats.org/officeDocument/2006/relationships/tags" Target="../tags/tag542.xml"/><Relationship Id="rId10" Type="http://schemas.openxmlformats.org/officeDocument/2006/relationships/slideMaster" Target="../slideMasters/slideMaster4.xml"/><Relationship Id="rId4" Type="http://schemas.openxmlformats.org/officeDocument/2006/relationships/tags" Target="../tags/tag541.xml"/><Relationship Id="rId9" Type="http://schemas.openxmlformats.org/officeDocument/2006/relationships/tags" Target="../tags/tag546.xml"/><Relationship Id="rId14" Type="http://schemas.openxmlformats.org/officeDocument/2006/relationships/image" Target="file:///C:\Users\1V994W2\PycharmProjects\PPT_Background_Generation/pic_temp/1_pic_quater_right_up.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554.xml"/><Relationship Id="rId13" Type="http://schemas.openxmlformats.org/officeDocument/2006/relationships/image" Target="../media/image11.png"/><Relationship Id="rId3" Type="http://schemas.openxmlformats.org/officeDocument/2006/relationships/tags" Target="../tags/tag549.xml"/><Relationship Id="rId7" Type="http://schemas.openxmlformats.org/officeDocument/2006/relationships/tags" Target="../tags/tag553.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548.xml"/><Relationship Id="rId1" Type="http://schemas.openxmlformats.org/officeDocument/2006/relationships/tags" Target="../tags/tag547.xml"/><Relationship Id="rId6" Type="http://schemas.openxmlformats.org/officeDocument/2006/relationships/tags" Target="../tags/tag552.xml"/><Relationship Id="rId11" Type="http://schemas.openxmlformats.org/officeDocument/2006/relationships/image" Target="../media/image10.png"/><Relationship Id="rId5" Type="http://schemas.openxmlformats.org/officeDocument/2006/relationships/tags" Target="../tags/tag551.xml"/><Relationship Id="rId10" Type="http://schemas.openxmlformats.org/officeDocument/2006/relationships/slideMaster" Target="../slideMasters/slideMaster4.xml"/><Relationship Id="rId4" Type="http://schemas.openxmlformats.org/officeDocument/2006/relationships/tags" Target="../tags/tag550.xml"/><Relationship Id="rId9" Type="http://schemas.openxmlformats.org/officeDocument/2006/relationships/tags" Target="../tags/tag555.xml"/><Relationship Id="rId14" Type="http://schemas.openxmlformats.org/officeDocument/2006/relationships/image" Target="file:///C:\Users\1V994W2\PycharmProjects\PPT_Background_Generation/pic_temp/1_pic_quater_right_up.png" TargetMode="Externa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563.xml"/><Relationship Id="rId13" Type="http://schemas.openxmlformats.org/officeDocument/2006/relationships/image" Target="../media/image10.png"/><Relationship Id="rId3" Type="http://schemas.openxmlformats.org/officeDocument/2006/relationships/tags" Target="../tags/tag558.xml"/><Relationship Id="rId7" Type="http://schemas.openxmlformats.org/officeDocument/2006/relationships/tags" Target="../tags/tag562.xml"/><Relationship Id="rId12" Type="http://schemas.openxmlformats.org/officeDocument/2006/relationships/slideMaster" Target="../slideMasters/slideMaster4.xml"/><Relationship Id="rId2" Type="http://schemas.openxmlformats.org/officeDocument/2006/relationships/tags" Target="../tags/tag557.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556.xml"/><Relationship Id="rId6" Type="http://schemas.openxmlformats.org/officeDocument/2006/relationships/tags" Target="../tags/tag561.xml"/><Relationship Id="rId11" Type="http://schemas.openxmlformats.org/officeDocument/2006/relationships/tags" Target="../tags/tag566.xml"/><Relationship Id="rId5" Type="http://schemas.openxmlformats.org/officeDocument/2006/relationships/tags" Target="../tags/tag560.xml"/><Relationship Id="rId15" Type="http://schemas.openxmlformats.org/officeDocument/2006/relationships/image" Target="../media/image11.png"/><Relationship Id="rId10" Type="http://schemas.openxmlformats.org/officeDocument/2006/relationships/tags" Target="../tags/tag565.xml"/><Relationship Id="rId4" Type="http://schemas.openxmlformats.org/officeDocument/2006/relationships/tags" Target="../tags/tag559.xml"/><Relationship Id="rId9" Type="http://schemas.openxmlformats.org/officeDocument/2006/relationships/tags" Target="../tags/tag564.xml"/><Relationship Id="rId14" Type="http://schemas.openxmlformats.org/officeDocument/2006/relationships/image" Target="file:///C:\Users\1V994W2\PycharmProjects\PPT_Background_Generation/pic_temp/0_pic_quater_left_up.png" TargetMode="External"/></Relationships>
</file>

<file path=ppt/slideLayouts/_rels/slideLayout72.xml.rels><?xml version="1.0" encoding="UTF-8" standalone="yes"?>
<Relationships xmlns="http://schemas.openxmlformats.org/package/2006/relationships"><Relationship Id="rId8" Type="http://schemas.openxmlformats.org/officeDocument/2006/relationships/tags" Target="../tags/tag574.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569.xml"/><Relationship Id="rId7" Type="http://schemas.openxmlformats.org/officeDocument/2006/relationships/tags" Target="../tags/tag573.xml"/><Relationship Id="rId12" Type="http://schemas.openxmlformats.org/officeDocument/2006/relationships/image" Target="../media/image11.png"/><Relationship Id="rId2" Type="http://schemas.openxmlformats.org/officeDocument/2006/relationships/tags" Target="../tags/tag568.xml"/><Relationship Id="rId1" Type="http://schemas.openxmlformats.org/officeDocument/2006/relationships/tags" Target="../tags/tag567.xml"/><Relationship Id="rId6" Type="http://schemas.openxmlformats.org/officeDocument/2006/relationships/tags" Target="../tags/tag572.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571.xml"/><Relationship Id="rId10" Type="http://schemas.openxmlformats.org/officeDocument/2006/relationships/image" Target="../media/image14.png"/><Relationship Id="rId4" Type="http://schemas.openxmlformats.org/officeDocument/2006/relationships/tags" Target="../tags/tag570.xml"/><Relationship Id="rId9"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588.xml"/><Relationship Id="rId3" Type="http://schemas.openxmlformats.org/officeDocument/2006/relationships/tags" Target="../tags/tag583.xml"/><Relationship Id="rId7" Type="http://schemas.openxmlformats.org/officeDocument/2006/relationships/tags" Target="../tags/tag587.xml"/><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image" Target="file:///C:\Users\1V994W2\PycharmProjects\PPT_Background_Generation/pic_temp/pic_sup.png" TargetMode="External"/><Relationship Id="rId5" Type="http://schemas.openxmlformats.org/officeDocument/2006/relationships/tags" Target="../tags/tag585.xml"/><Relationship Id="rId10" Type="http://schemas.openxmlformats.org/officeDocument/2006/relationships/image" Target="../media/image9.png"/><Relationship Id="rId4" Type="http://schemas.openxmlformats.org/officeDocument/2006/relationships/tags" Target="../tags/tag584.xml"/><Relationship Id="rId9"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91.xml"/><Relationship Id="rId7" Type="http://schemas.openxmlformats.org/officeDocument/2006/relationships/tags" Target="../tags/tag595.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590.xml"/><Relationship Id="rId1" Type="http://schemas.openxmlformats.org/officeDocument/2006/relationships/tags" Target="../tags/tag589.xml"/><Relationship Id="rId6" Type="http://schemas.openxmlformats.org/officeDocument/2006/relationships/tags" Target="../tags/tag594.xml"/><Relationship Id="rId11" Type="http://schemas.openxmlformats.org/officeDocument/2006/relationships/image" Target="../media/image11.png"/><Relationship Id="rId5" Type="http://schemas.openxmlformats.org/officeDocument/2006/relationships/tags" Target="../tags/tag593.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592.xml"/><Relationship Id="rId9"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down.png" TargetMode="External"/><Relationship Id="rId3" Type="http://schemas.openxmlformats.org/officeDocument/2006/relationships/tags" Target="../tags/tag598.xml"/><Relationship Id="rId7" Type="http://schemas.openxmlformats.org/officeDocument/2006/relationships/image" Target="../media/image12.png"/><Relationship Id="rId2" Type="http://schemas.openxmlformats.org/officeDocument/2006/relationships/tags" Target="../tags/tag597.xml"/><Relationship Id="rId1" Type="http://schemas.openxmlformats.org/officeDocument/2006/relationships/tags" Target="../tags/tag596.xml"/><Relationship Id="rId6" Type="http://schemas.openxmlformats.org/officeDocument/2006/relationships/slideMaster" Target="../slideMasters/slideMaster5.xml"/><Relationship Id="rId5" Type="http://schemas.openxmlformats.org/officeDocument/2006/relationships/tags" Target="../tags/tag600.xml"/><Relationship Id="rId4" Type="http://schemas.openxmlformats.org/officeDocument/2006/relationships/tags" Target="../tags/tag599.xml"/></Relationships>
</file>

<file path=ppt/slideLayouts/_rels/slideLayout76.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603.xml"/><Relationship Id="rId7" Type="http://schemas.openxmlformats.org/officeDocument/2006/relationships/tags" Target="../tags/tag607.xml"/><Relationship Id="rId12" Type="http://schemas.openxmlformats.org/officeDocument/2006/relationships/image" Target="../media/image11.png"/><Relationship Id="rId2" Type="http://schemas.openxmlformats.org/officeDocument/2006/relationships/tags" Target="../tags/tag602.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605.xml"/><Relationship Id="rId10" Type="http://schemas.openxmlformats.org/officeDocument/2006/relationships/image" Target="../media/image10.png"/><Relationship Id="rId4" Type="http://schemas.openxmlformats.org/officeDocument/2006/relationships/tags" Target="../tags/tag604.xml"/><Relationship Id="rId9"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tags" Target="../tags/tag616.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611.xml"/><Relationship Id="rId7" Type="http://schemas.openxmlformats.org/officeDocument/2006/relationships/tags" Target="../tags/tag615.xml"/><Relationship Id="rId12" Type="http://schemas.openxmlformats.org/officeDocument/2006/relationships/image" Target="../media/image10.png"/><Relationship Id="rId2" Type="http://schemas.openxmlformats.org/officeDocument/2006/relationships/tags" Target="../tags/tag610.xml"/><Relationship Id="rId1" Type="http://schemas.openxmlformats.org/officeDocument/2006/relationships/tags" Target="../tags/tag609.xml"/><Relationship Id="rId6" Type="http://schemas.openxmlformats.org/officeDocument/2006/relationships/tags" Target="../tags/tag614.xml"/><Relationship Id="rId11" Type="http://schemas.openxmlformats.org/officeDocument/2006/relationships/slideMaster" Target="../slideMasters/slideMaster5.xml"/><Relationship Id="rId5" Type="http://schemas.openxmlformats.org/officeDocument/2006/relationships/tags" Target="../tags/tag613.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618.xml"/><Relationship Id="rId4" Type="http://schemas.openxmlformats.org/officeDocument/2006/relationships/tags" Target="../tags/tag612.xml"/><Relationship Id="rId9" Type="http://schemas.openxmlformats.org/officeDocument/2006/relationships/tags" Target="../tags/tag617.xml"/><Relationship Id="rId14"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621.xml"/><Relationship Id="rId7" Type="http://schemas.openxmlformats.org/officeDocument/2006/relationships/slideMaster" Target="../slideMasters/slideMaster5.xml"/><Relationship Id="rId2" Type="http://schemas.openxmlformats.org/officeDocument/2006/relationships/tags" Target="../tags/tag620.xml"/><Relationship Id="rId1" Type="http://schemas.openxmlformats.org/officeDocument/2006/relationships/tags" Target="../tags/tag619.xml"/><Relationship Id="rId6" Type="http://schemas.openxmlformats.org/officeDocument/2006/relationships/tags" Target="../tags/tag624.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623.xml"/><Relationship Id="rId10" Type="http://schemas.openxmlformats.org/officeDocument/2006/relationships/image" Target="../media/image11.png"/><Relationship Id="rId4" Type="http://schemas.openxmlformats.org/officeDocument/2006/relationships/tags" Target="../tags/tag622.xml"/><Relationship Id="rId9" Type="http://schemas.openxmlformats.org/officeDocument/2006/relationships/image" Target="file:///C:\Users\1V994W2\Documents\Tencent%20Files\574576071\FileRecv\&#25340;&#35013;&#32032;&#26448;\&#31616;&#32422;&#28385;&#29256;-28\\19\subject_holdleft_72,108,173_0_staid_full_0.png"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627.xml"/><Relationship Id="rId2" Type="http://schemas.openxmlformats.org/officeDocument/2006/relationships/tags" Target="../tags/tag626.xml"/><Relationship Id="rId1" Type="http://schemas.openxmlformats.org/officeDocument/2006/relationships/tags" Target="../tags/tag625.xml"/><Relationship Id="rId4"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6.xml"/><Relationship Id="rId7"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635.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11.png"/><Relationship Id="rId2" Type="http://schemas.openxmlformats.org/officeDocument/2006/relationships/tags" Target="../tags/tag629.xml"/><Relationship Id="rId1" Type="http://schemas.openxmlformats.org/officeDocument/2006/relationships/tags" Target="../tags/tag628.xml"/><Relationship Id="rId6" Type="http://schemas.openxmlformats.org/officeDocument/2006/relationships/tags" Target="../tags/tag633.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632.xml"/><Relationship Id="rId10" Type="http://schemas.openxmlformats.org/officeDocument/2006/relationships/image" Target="../media/image10.png"/><Relationship Id="rId4" Type="http://schemas.openxmlformats.org/officeDocument/2006/relationships/tags" Target="../tags/tag631.xml"/><Relationship Id="rId9"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638.xml"/><Relationship Id="rId7" Type="http://schemas.openxmlformats.org/officeDocument/2006/relationships/tags" Target="../tags/tag642.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637.xml"/><Relationship Id="rId1" Type="http://schemas.openxmlformats.org/officeDocument/2006/relationships/tags" Target="../tags/tag636.xml"/><Relationship Id="rId6" Type="http://schemas.openxmlformats.org/officeDocument/2006/relationships/tags" Target="../tags/tag641.xml"/><Relationship Id="rId11" Type="http://schemas.openxmlformats.org/officeDocument/2006/relationships/image" Target="../media/image11.png"/><Relationship Id="rId5" Type="http://schemas.openxmlformats.org/officeDocument/2006/relationships/tags" Target="../tags/tag640.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39.xml"/><Relationship Id="rId9"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645.xml"/><Relationship Id="rId7" Type="http://schemas.openxmlformats.org/officeDocument/2006/relationships/slideMaster" Target="../slideMasters/slideMaster5.xml"/><Relationship Id="rId2" Type="http://schemas.openxmlformats.org/officeDocument/2006/relationships/tags" Target="../tags/tag644.xml"/><Relationship Id="rId1" Type="http://schemas.openxmlformats.org/officeDocument/2006/relationships/tags" Target="../tags/tag643.xml"/><Relationship Id="rId6" Type="http://schemas.openxmlformats.org/officeDocument/2006/relationships/tags" Target="../tags/tag648.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647.xml"/><Relationship Id="rId10" Type="http://schemas.openxmlformats.org/officeDocument/2006/relationships/image" Target="../media/image11.png"/><Relationship Id="rId4" Type="http://schemas.openxmlformats.org/officeDocument/2006/relationships/tags" Target="../tags/tag646.xml"/><Relationship Id="rId9" Type="http://schemas.openxmlformats.org/officeDocument/2006/relationships/image" Target="file:///C:\Users\1V994W2\PycharmProjects\PPT_Background_Generation/pic_temp/0_pic_quater_left_up.png" TargetMode="External"/></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651.xml"/><Relationship Id="rId7" Type="http://schemas.openxmlformats.org/officeDocument/2006/relationships/slideMaster" Target="../slideMasters/slideMaster5.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tags" Target="../tags/tag654.xml"/><Relationship Id="rId5" Type="http://schemas.openxmlformats.org/officeDocument/2006/relationships/tags" Target="../tags/tag653.xml"/><Relationship Id="rId4" Type="http://schemas.openxmlformats.org/officeDocument/2006/relationships/tags" Target="../tags/tag652.xml"/><Relationship Id="rId9" Type="http://schemas.openxmlformats.org/officeDocument/2006/relationships/image" Target="file:///C:\Users\1V994W2\PycharmProjects\PPT_Background_Generation/pic_temp/pic_sup.png" TargetMode="Externa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657.xml"/><Relationship Id="rId7" Type="http://schemas.openxmlformats.org/officeDocument/2006/relationships/slideMaster" Target="../slideMasters/slideMaster5.xml"/><Relationship Id="rId2" Type="http://schemas.openxmlformats.org/officeDocument/2006/relationships/tags" Target="../tags/tag656.xml"/><Relationship Id="rId1" Type="http://schemas.openxmlformats.org/officeDocument/2006/relationships/tags" Target="../tags/tag655.xml"/><Relationship Id="rId6" Type="http://schemas.openxmlformats.org/officeDocument/2006/relationships/tags" Target="../tags/tag660.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659.xml"/><Relationship Id="rId10" Type="http://schemas.openxmlformats.org/officeDocument/2006/relationships/image" Target="../media/image11.png"/><Relationship Id="rId4" Type="http://schemas.openxmlformats.org/officeDocument/2006/relationships/tags" Target="../tags/tag658.xml"/><Relationship Id="rId9" Type="http://schemas.openxmlformats.org/officeDocument/2006/relationships/image" Target="file:///C:\Users\1V994W2\PycharmProjects\PPT_Background_Generation/pic_temp/0_pic_quater_left_up.png" TargetMode="External"/></Relationships>
</file>

<file path=ppt/slideLayouts/_rels/slideLayout85.xml.rels><?xml version="1.0" encoding="UTF-8" standalone="yes"?>
<Relationships xmlns="http://schemas.openxmlformats.org/package/2006/relationships"><Relationship Id="rId8" Type="http://schemas.openxmlformats.org/officeDocument/2006/relationships/tags" Target="../tags/tag668.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663.xml"/><Relationship Id="rId7" Type="http://schemas.openxmlformats.org/officeDocument/2006/relationships/tags" Target="../tags/tag667.xml"/><Relationship Id="rId12" Type="http://schemas.openxmlformats.org/officeDocument/2006/relationships/image" Target="../media/image11.png"/><Relationship Id="rId2" Type="http://schemas.openxmlformats.org/officeDocument/2006/relationships/tags" Target="../tags/tag662.xml"/><Relationship Id="rId1" Type="http://schemas.openxmlformats.org/officeDocument/2006/relationships/tags" Target="../tags/tag661.xml"/><Relationship Id="rId6" Type="http://schemas.openxmlformats.org/officeDocument/2006/relationships/tags" Target="../tags/tag666.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665.xml"/><Relationship Id="rId10" Type="http://schemas.openxmlformats.org/officeDocument/2006/relationships/image" Target="../media/image10.png"/><Relationship Id="rId4" Type="http://schemas.openxmlformats.org/officeDocument/2006/relationships/tags" Target="../tags/tag664.xml"/><Relationship Id="rId9"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8" Type="http://schemas.openxmlformats.org/officeDocument/2006/relationships/tags" Target="../tags/tag676.xml"/><Relationship Id="rId3" Type="http://schemas.openxmlformats.org/officeDocument/2006/relationships/tags" Target="../tags/tag671.xml"/><Relationship Id="rId7" Type="http://schemas.openxmlformats.org/officeDocument/2006/relationships/tags" Target="../tags/tag675.xml"/><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tags" Target="../tags/tag674.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673.xml"/><Relationship Id="rId10" Type="http://schemas.openxmlformats.org/officeDocument/2006/relationships/image" Target="../media/image10.png"/><Relationship Id="rId4" Type="http://schemas.openxmlformats.org/officeDocument/2006/relationships/tags" Target="../tags/tag672.xml"/><Relationship Id="rId9"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8" Type="http://schemas.openxmlformats.org/officeDocument/2006/relationships/tags" Target="../tags/tag684.xml"/><Relationship Id="rId13" Type="http://schemas.openxmlformats.org/officeDocument/2006/relationships/image" Target="../media/image11.png"/><Relationship Id="rId3" Type="http://schemas.openxmlformats.org/officeDocument/2006/relationships/tags" Target="../tags/tag679.xml"/><Relationship Id="rId7" Type="http://schemas.openxmlformats.org/officeDocument/2006/relationships/tags" Target="../tags/tag683.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11" Type="http://schemas.openxmlformats.org/officeDocument/2006/relationships/image" Target="../media/image10.png"/><Relationship Id="rId5" Type="http://schemas.openxmlformats.org/officeDocument/2006/relationships/tags" Target="../tags/tag681.xml"/><Relationship Id="rId10" Type="http://schemas.openxmlformats.org/officeDocument/2006/relationships/slideMaster" Target="../slideMasters/slideMaster5.xml"/><Relationship Id="rId4" Type="http://schemas.openxmlformats.org/officeDocument/2006/relationships/tags" Target="../tags/tag680.xml"/><Relationship Id="rId9" Type="http://schemas.openxmlformats.org/officeDocument/2006/relationships/tags" Target="../tags/tag685.xml"/><Relationship Id="rId14" Type="http://schemas.openxmlformats.org/officeDocument/2006/relationships/image" Target="file:///C:\Users\1V994W2\PycharmProjects\PPT_Background_Generation/pic_temp/1_pic_quater_right_up.png" TargetMode="External"/></Relationships>
</file>

<file path=ppt/slideLayouts/_rels/slideLayout88.xml.rels><?xml version="1.0" encoding="UTF-8" standalone="yes"?>
<Relationships xmlns="http://schemas.openxmlformats.org/package/2006/relationships"><Relationship Id="rId8" Type="http://schemas.openxmlformats.org/officeDocument/2006/relationships/tags" Target="../tags/tag693.xml"/><Relationship Id="rId13" Type="http://schemas.openxmlformats.org/officeDocument/2006/relationships/image" Target="../media/image11.png"/><Relationship Id="rId3" Type="http://schemas.openxmlformats.org/officeDocument/2006/relationships/tags" Target="../tags/tag688.xml"/><Relationship Id="rId7" Type="http://schemas.openxmlformats.org/officeDocument/2006/relationships/tags" Target="../tags/tag692.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687.xml"/><Relationship Id="rId1" Type="http://schemas.openxmlformats.org/officeDocument/2006/relationships/tags" Target="../tags/tag686.xml"/><Relationship Id="rId6" Type="http://schemas.openxmlformats.org/officeDocument/2006/relationships/tags" Target="../tags/tag691.xml"/><Relationship Id="rId11" Type="http://schemas.openxmlformats.org/officeDocument/2006/relationships/image" Target="../media/image10.png"/><Relationship Id="rId5" Type="http://schemas.openxmlformats.org/officeDocument/2006/relationships/tags" Target="../tags/tag690.xml"/><Relationship Id="rId10" Type="http://schemas.openxmlformats.org/officeDocument/2006/relationships/slideMaster" Target="../slideMasters/slideMaster5.xml"/><Relationship Id="rId4" Type="http://schemas.openxmlformats.org/officeDocument/2006/relationships/tags" Target="../tags/tag689.xml"/><Relationship Id="rId9" Type="http://schemas.openxmlformats.org/officeDocument/2006/relationships/tags" Target="../tags/tag694.xml"/><Relationship Id="rId14" Type="http://schemas.openxmlformats.org/officeDocument/2006/relationships/image" Target="file:///C:\Users\1V994W2\PycharmProjects\PPT_Background_Generation/pic_temp/1_pic_quater_right_up.png" TargetMode="External"/></Relationships>
</file>

<file path=ppt/slideLayouts/_rels/slideLayout89.xml.rels><?xml version="1.0" encoding="UTF-8" standalone="yes"?>
<Relationships xmlns="http://schemas.openxmlformats.org/package/2006/relationships"><Relationship Id="rId8" Type="http://schemas.openxmlformats.org/officeDocument/2006/relationships/tags" Target="../tags/tag702.xml"/><Relationship Id="rId13" Type="http://schemas.openxmlformats.org/officeDocument/2006/relationships/image" Target="../media/image10.png"/><Relationship Id="rId3" Type="http://schemas.openxmlformats.org/officeDocument/2006/relationships/tags" Target="../tags/tag697.xml"/><Relationship Id="rId7" Type="http://schemas.openxmlformats.org/officeDocument/2006/relationships/tags" Target="../tags/tag701.xml"/><Relationship Id="rId12" Type="http://schemas.openxmlformats.org/officeDocument/2006/relationships/slideMaster" Target="../slideMasters/slideMaster5.xml"/><Relationship Id="rId2" Type="http://schemas.openxmlformats.org/officeDocument/2006/relationships/tags" Target="../tags/tag696.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695.xml"/><Relationship Id="rId6" Type="http://schemas.openxmlformats.org/officeDocument/2006/relationships/tags" Target="../tags/tag700.xml"/><Relationship Id="rId11" Type="http://schemas.openxmlformats.org/officeDocument/2006/relationships/tags" Target="../tags/tag705.xml"/><Relationship Id="rId5" Type="http://schemas.openxmlformats.org/officeDocument/2006/relationships/tags" Target="../tags/tag699.xml"/><Relationship Id="rId15" Type="http://schemas.openxmlformats.org/officeDocument/2006/relationships/image" Target="../media/image11.png"/><Relationship Id="rId10" Type="http://schemas.openxmlformats.org/officeDocument/2006/relationships/tags" Target="../tags/tag704.xml"/><Relationship Id="rId4" Type="http://schemas.openxmlformats.org/officeDocument/2006/relationships/tags" Target="../tags/tag698.xml"/><Relationship Id="rId9" Type="http://schemas.openxmlformats.org/officeDocument/2006/relationships/tags" Target="../tags/tag703.xml"/><Relationship Id="rId14" Type="http://schemas.openxmlformats.org/officeDocument/2006/relationships/image" Target="file:///C:\Users\1V994W2\PycharmProjects\PPT_Background_Generation/pic_temp/0_pic_quater_left_up.png"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4" Type="http://schemas.openxmlformats.org/officeDocument/2006/relationships/tags" Target="../tags/tag63.xml"/></Relationships>
</file>

<file path=ppt/slideLayouts/_rels/slideLayout90.xml.rels><?xml version="1.0" encoding="UTF-8" standalone="yes"?>
<Relationships xmlns="http://schemas.openxmlformats.org/package/2006/relationships"><Relationship Id="rId8" Type="http://schemas.openxmlformats.org/officeDocument/2006/relationships/tags" Target="../tags/tag71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708.xml"/><Relationship Id="rId7" Type="http://schemas.openxmlformats.org/officeDocument/2006/relationships/tags" Target="../tags/tag712.xml"/><Relationship Id="rId12" Type="http://schemas.openxmlformats.org/officeDocument/2006/relationships/image" Target="../media/image11.png"/><Relationship Id="rId2" Type="http://schemas.openxmlformats.org/officeDocument/2006/relationships/tags" Target="../tags/tag707.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710.xml"/><Relationship Id="rId10" Type="http://schemas.openxmlformats.org/officeDocument/2006/relationships/image" Target="../media/image14.png"/><Relationship Id="rId4" Type="http://schemas.openxmlformats.org/officeDocument/2006/relationships/tags" Target="../tags/tag709.xml"/><Relationship Id="rId9"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0" y="0"/>
            <a:ext cx="9144000" cy="5144135"/>
            <a:chOff x="0" y="0"/>
            <a:chExt cx="12192000" cy="6858000"/>
          </a:xfrm>
        </p:grpSpPr>
        <p:sp>
          <p:nvSpPr>
            <p:cNvPr id="8" name="矩形 7"/>
            <p:cNvSpPr/>
            <p:nvPr>
              <p:custDataLst>
                <p:tags r:id="rId8"/>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p:cNvPicPr>
              <a:picLocks noChangeAspect="1"/>
            </p:cNvPicPr>
            <p:nvPr>
              <p:custDataLst>
                <p:tags r:id="rId9"/>
              </p:custDataLst>
            </p:nvPr>
          </p:nvPicPr>
          <p:blipFill>
            <a:blip r:embed="rId12"/>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2"/>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17" name="页脚占位符 16"/>
          <p:cNvSpPr>
            <a:spLocks noGrp="1"/>
          </p:cNvSpPr>
          <p:nvPr>
            <p:ph type="ftr" sz="quarter" idx="11"/>
            <p:custDataLst>
              <p:tags r:id="rId3"/>
            </p:custDataLst>
          </p:nvPr>
        </p:nvSpPr>
        <p:spPr>
          <a:xfrm>
            <a:off x="3087000" y="4762977"/>
            <a:ext cx="2970000" cy="237600"/>
          </a:xfrm>
        </p:spPr>
        <p:txBody>
          <a:bodyPr/>
          <a:lstStyle/>
          <a:p>
            <a:endParaRPr lang="zh-CN" altLang="en-US" dirty="0"/>
          </a:p>
        </p:txBody>
      </p:sp>
      <p:sp>
        <p:nvSpPr>
          <p:cNvPr id="18" name="灯片编号占位符 17"/>
          <p:cNvSpPr>
            <a:spLocks noGrp="1"/>
          </p:cNvSpPr>
          <p:nvPr>
            <p:ph type="sldNum" sz="quarter" idx="12"/>
            <p:custDataLst>
              <p:tags r:id="rId4"/>
            </p:custDataLst>
          </p:nvPr>
        </p:nvSpPr>
        <p:spPr>
          <a:xfrm>
            <a:off x="6457950" y="4762977"/>
            <a:ext cx="2025000" cy="237600"/>
          </a:xfrm>
        </p:spPr>
        <p:txBody>
          <a:bodyPr/>
          <a:lstStyle/>
          <a:p>
            <a:fld id="{49AE70B2-8BF9-45C0-BB95-33D1B9D3A854}" type="slidenum">
              <a:rPr lang="zh-CN" altLang="en-US" smtClean="0"/>
              <a:t>‹#›</a:t>
            </a:fld>
            <a:endParaRPr lang="zh-CN" altLang="en-US" dirty="0"/>
          </a:p>
        </p:txBody>
      </p:sp>
      <p:sp>
        <p:nvSpPr>
          <p:cNvPr id="10" name="任意多边形: 形状 9"/>
          <p:cNvSpPr/>
          <p:nvPr userDrawn="1">
            <p:custDataLst>
              <p:tags r:id="rId5"/>
            </p:custDataLst>
          </p:nvPr>
        </p:nvSpPr>
        <p:spPr>
          <a:xfrm>
            <a:off x="3378699" y="2680918"/>
            <a:ext cx="4365172" cy="143206"/>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6"/>
            </p:custDataLst>
          </p:nvPr>
        </p:nvSpPr>
        <p:spPr>
          <a:xfrm>
            <a:off x="2569762" y="1656276"/>
            <a:ext cx="6036473" cy="971284"/>
          </a:xfrm>
        </p:spPr>
        <p:txBody>
          <a:bodyPr lIns="90000" tIns="46800" rIns="90000" bIns="0" anchor="b" anchorCtr="0">
            <a:normAutofit/>
          </a:bodyPr>
          <a:lstStyle>
            <a:lvl1pPr algn="ctr">
              <a:defRPr sz="405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p>
        </p:txBody>
      </p:sp>
      <p:sp>
        <p:nvSpPr>
          <p:cNvPr id="3" name="副标题 2"/>
          <p:cNvSpPr>
            <a:spLocks noGrp="1"/>
          </p:cNvSpPr>
          <p:nvPr>
            <p:ph type="subTitle" idx="1" hasCustomPrompt="1"/>
            <p:custDataLst>
              <p:tags r:id="rId7"/>
            </p:custDataLst>
          </p:nvPr>
        </p:nvSpPr>
        <p:spPr>
          <a:xfrm>
            <a:off x="2569762" y="2840182"/>
            <a:ext cx="6036473" cy="459989"/>
          </a:xfrm>
        </p:spPr>
        <p:txBody>
          <a:bodyPr lIns="90000" tIns="0" rIns="90000" bIns="0">
            <a:normAutofit/>
          </a:bodyPr>
          <a:lstStyle>
            <a:lvl1pPr marL="0" indent="0" algn="ctr"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6"/>
          <a:stretch>
            <a:fillRect/>
          </a:stretch>
        </p:blipFill>
        <p:spPr>
          <a:xfrm>
            <a:off x="48127" y="15390"/>
            <a:ext cx="9067062" cy="5135434"/>
          </a:xfrm>
          <a:prstGeom prst="rect">
            <a:avLst/>
          </a:prstGeom>
        </p:spPr>
      </p:pic>
      <p:sp>
        <p:nvSpPr>
          <p:cNvPr id="3" name="日期占位符 2"/>
          <p:cNvSpPr>
            <a:spLocks noGrp="1"/>
          </p:cNvSpPr>
          <p:nvPr>
            <p:ph type="dt" sz="half" idx="10"/>
            <p:custDataLst>
              <p:tags r:id="rId1"/>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2"/>
            </p:custDataLst>
          </p:nvPr>
        </p:nvSpPr>
        <p:spPr>
          <a:xfrm>
            <a:off x="3087000" y="4762977"/>
            <a:ext cx="2970000" cy="2376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4762977"/>
            <a:ext cx="2025000" cy="2376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7" y="714719"/>
            <a:ext cx="8139178" cy="4041680"/>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0" y="0"/>
            <a:ext cx="9144000" cy="5144135"/>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8"/>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pic>
            <p:nvPicPr>
              <p:cNvPr id="8" name="图片 7"/>
              <p:cNvPicPr>
                <a:picLocks noChangeAspect="1"/>
              </p:cNvPicPr>
              <p:nvPr>
                <p:custDataLst>
                  <p:tags r:id="rId9"/>
                </p:custDataLst>
              </p:nvPr>
            </p:nvPicPr>
            <p:blipFill>
              <a:blip r:embed="rId12"/>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grpSp>
      <p:sp>
        <p:nvSpPr>
          <p:cNvPr id="3" name="日期占位符 2"/>
          <p:cNvSpPr>
            <a:spLocks noGrp="1"/>
          </p:cNvSpPr>
          <p:nvPr>
            <p:ph type="dt" sz="half" idx="10"/>
            <p:custDataLst>
              <p:tags r:id="rId2"/>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3"/>
            </p:custDataLst>
          </p:nvPr>
        </p:nvSpPr>
        <p:spPr>
          <a:xfrm>
            <a:off x="3087000" y="4762977"/>
            <a:ext cx="2970000" cy="2376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457950" y="4762977"/>
            <a:ext cx="2025000" cy="2376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3690257" y="1578183"/>
            <a:ext cx="3614057" cy="1007545"/>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14" name="文本占位符 13"/>
          <p:cNvSpPr>
            <a:spLocks noGrp="1"/>
          </p:cNvSpPr>
          <p:nvPr>
            <p:ph type="body" sz="quarter" idx="13" hasCustomPrompt="1"/>
            <p:custDataLst>
              <p:tags r:id="rId6"/>
            </p:custDataLst>
          </p:nvPr>
        </p:nvSpPr>
        <p:spPr>
          <a:xfrm>
            <a:off x="3312319" y="2905516"/>
            <a:ext cx="4525566" cy="530058"/>
          </a:xfrm>
        </p:spPr>
        <p:txBody>
          <a:bodyPr>
            <a:normAutofit/>
          </a:bodyPr>
          <a:lstStyle>
            <a:lvl1pPr marL="0" indent="0" algn="ctr">
              <a:buNone/>
              <a:defRPr sz="1800" baseline="0"/>
            </a:lvl1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2"/>
            </p:custDataLst>
          </p:nvPr>
        </p:nvSpPr>
        <p:spPr>
          <a:xfrm>
            <a:off x="3087000" y="4762977"/>
            <a:ext cx="2970000" cy="237600"/>
          </a:xfrm>
        </p:spPr>
        <p:txBody>
          <a:bodyPr/>
          <a:lstStyle/>
          <a:p>
            <a:endParaRPr lang="zh-CN" altLang="en-US" dirty="0"/>
          </a:p>
        </p:txBody>
      </p:sp>
      <p:sp>
        <p:nvSpPr>
          <p:cNvPr id="5" name="灯片编号占位符 4"/>
          <p:cNvSpPr>
            <a:spLocks noGrp="1"/>
          </p:cNvSpPr>
          <p:nvPr>
            <p:ph type="sldNum" sz="quarter" idx="12"/>
            <p:custDataLst>
              <p:tags r:id="rId3"/>
            </p:custDataLst>
          </p:nvPr>
        </p:nvSpPr>
        <p:spPr>
          <a:xfrm>
            <a:off x="6457950" y="4762977"/>
            <a:ext cx="2025000" cy="237600"/>
          </a:xfrm>
        </p:spPr>
        <p:txBody>
          <a:bodyPr/>
          <a:lstStyle/>
          <a:p>
            <a:fld id="{49AE70B2-8BF9-45C0-BB95-33D1B9D3A854}" type="slidenum">
              <a:rPr lang="zh-CN" altLang="en-US" smtClean="0"/>
              <a:t>‹#›</a:t>
            </a:fld>
            <a:endParaRPr lang="zh-CN" altLang="en-US" dirty="0"/>
          </a:p>
        </p:txBody>
      </p:sp>
      <p:grpSp>
        <p:nvGrpSpPr>
          <p:cNvPr id="21" name="组合 20"/>
          <p:cNvGrpSpPr/>
          <p:nvPr userDrawn="1">
            <p:custDataLst>
              <p:tags r:id="rId4"/>
            </p:custDataLst>
          </p:nvPr>
        </p:nvGrpSpPr>
        <p:grpSpPr>
          <a:xfrm>
            <a:off x="8274123" y="4187768"/>
            <a:ext cx="638352" cy="908209"/>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grpSp>
      </p:grpSp>
      <p:sp>
        <p:nvSpPr>
          <p:cNvPr id="2" name="标题 1"/>
          <p:cNvSpPr>
            <a:spLocks noGrp="1"/>
          </p:cNvSpPr>
          <p:nvPr>
            <p:ph type="title"/>
            <p:custDataLst>
              <p:tags r:id="rId5"/>
            </p:custDataLst>
          </p:nvPr>
        </p:nvSpPr>
        <p:spPr>
          <a:xfrm>
            <a:off x="502411" y="332484"/>
            <a:ext cx="8139178" cy="331473"/>
          </a:xfrm>
        </p:spPr>
        <p:txBody>
          <a:bodyPr>
            <a:normAutofit/>
          </a:bodyPr>
          <a:lstStyle/>
          <a:p>
            <a:r>
              <a:rPr lang="zh-CN" altLang="en-US"/>
              <a:t>单击此处编辑母版标题样式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214789" y="204813"/>
            <a:ext cx="8712041" cy="473450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pic>
        <p:nvPicPr>
          <p:cNvPr id="9" name="图片 8"/>
          <p:cNvPicPr>
            <a:picLocks noChangeAspect="1"/>
          </p:cNvPicPr>
          <p:nvPr userDrawn="1">
            <p:custDataLst>
              <p:tags r:id="rId2"/>
            </p:custDataLst>
          </p:nvPr>
        </p:nvPicPr>
        <p:blipFill>
          <a:blip r:embed="rId9"/>
          <a:stretch>
            <a:fillRect/>
          </a:stretch>
        </p:blipFill>
        <p:spPr>
          <a:xfrm flipH="1">
            <a:off x="8150066" y="3841430"/>
            <a:ext cx="807720" cy="1286986"/>
          </a:xfrm>
          <a:prstGeom prst="rect">
            <a:avLst/>
          </a:prstGeom>
          <a:solidFill>
            <a:schemeClr val="bg2"/>
          </a:solidFill>
        </p:spPr>
      </p:pic>
      <p:sp>
        <p:nvSpPr>
          <p:cNvPr id="2" name="标题 1"/>
          <p:cNvSpPr>
            <a:spLocks noGrp="1"/>
          </p:cNvSpPr>
          <p:nvPr>
            <p:ph type="title" hasCustomPrompt="1"/>
            <p:custDataLst>
              <p:tags r:id="rId3"/>
            </p:custDataLst>
          </p:nvPr>
        </p:nvSpPr>
        <p:spPr>
          <a:xfrm>
            <a:off x="961200" y="937049"/>
            <a:ext cx="7219800" cy="5427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1623060"/>
            <a:ext cx="7219950" cy="2583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1429" y="-3334"/>
            <a:ext cx="3674269" cy="5150327"/>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pic>
        <p:nvPicPr>
          <p:cNvPr id="162" name="图片 161"/>
          <p:cNvPicPr>
            <a:picLocks noChangeAspect="1"/>
          </p:cNvPicPr>
          <p:nvPr userDrawn="1">
            <p:custDataLst>
              <p:tags r:id="rId2"/>
            </p:custDataLst>
          </p:nvPr>
        </p:nvPicPr>
        <p:blipFill>
          <a:blip r:embed="rId10"/>
          <a:stretch>
            <a:fillRect/>
          </a:stretch>
        </p:blipFill>
        <p:spPr>
          <a:xfrm flipH="1">
            <a:off x="106520" y="3781015"/>
            <a:ext cx="807881" cy="1286705"/>
          </a:xfrm>
          <a:prstGeom prst="rect">
            <a:avLst/>
          </a:prstGeom>
        </p:spPr>
      </p:pic>
      <p:sp>
        <p:nvSpPr>
          <p:cNvPr id="2" name="标题 1"/>
          <p:cNvSpPr>
            <a:spLocks noGrp="1"/>
          </p:cNvSpPr>
          <p:nvPr>
            <p:ph type="title" hasCustomPrompt="1"/>
            <p:custDataLst>
              <p:tags r:id="rId3"/>
            </p:custDataLst>
          </p:nvPr>
        </p:nvSpPr>
        <p:spPr>
          <a:xfrm>
            <a:off x="437400" y="577912"/>
            <a:ext cx="2970000" cy="661500"/>
          </a:xfrm>
        </p:spPr>
        <p:txBody>
          <a:bodyPr anchor="ctr">
            <a:normAutofit/>
          </a:bodyPr>
          <a:lstStyle>
            <a:lvl1pPr>
              <a:defRPr sz="2700" baseline="0">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1323353"/>
            <a:ext cx="2967300" cy="30699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577760"/>
            <a:ext cx="4860000" cy="3815953"/>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1998247"/>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grpSp>
        <p:nvGrpSpPr>
          <p:cNvPr id="6" name="组合 5"/>
          <p:cNvGrpSpPr/>
          <p:nvPr userDrawn="1">
            <p:custDataLst>
              <p:tags r:id="rId2"/>
            </p:custDataLst>
          </p:nvPr>
        </p:nvGrpSpPr>
        <p:grpSpPr>
          <a:xfrm>
            <a:off x="8216265" y="158665"/>
            <a:ext cx="667226" cy="881063"/>
            <a:chOff x="17252" y="333"/>
            <a:chExt cx="1401" cy="1850"/>
          </a:xfrm>
        </p:grpSpPr>
        <p:sp>
          <p:nvSpPr>
            <p:cNvPr id="12" name="Shape 209"/>
            <p:cNvSpPr/>
            <p:nvPr userDrawn="1">
              <p:custDataLst>
                <p:tags r:id="rId9"/>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14" name="Shape 202"/>
            <p:cNvSpPr/>
            <p:nvPr userDrawn="1">
              <p:custDataLst>
                <p:tags r:id="rId10"/>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grpSp>
      <p:sp>
        <p:nvSpPr>
          <p:cNvPr id="2" name="标题 1"/>
          <p:cNvSpPr>
            <a:spLocks noGrp="1"/>
          </p:cNvSpPr>
          <p:nvPr>
            <p:ph type="title"/>
            <p:custDataLst>
              <p:tags r:id="rId3"/>
            </p:custDataLst>
          </p:nvPr>
        </p:nvSpPr>
        <p:spPr>
          <a:xfrm>
            <a:off x="459000" y="586001"/>
            <a:ext cx="8232300" cy="469800"/>
          </a:xfrm>
        </p:spPr>
        <p:txBody>
          <a:bodyPr anchor="ctr">
            <a:normAutofit/>
          </a:bodyPr>
          <a:lstStyle>
            <a:lvl1pPr algn="ctr">
              <a:defRPr sz="2700" baseline="0">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59000" y="1244892"/>
            <a:ext cx="8231981" cy="621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459581" y="2106419"/>
            <a:ext cx="8224200" cy="25731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3772366"/>
            <a:ext cx="9144000" cy="137176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grpSp>
        <p:nvGrpSpPr>
          <p:cNvPr id="21" name="组合 20"/>
          <p:cNvGrpSpPr/>
          <p:nvPr userDrawn="1">
            <p:custDataLst>
              <p:tags r:id="rId2"/>
            </p:custDataLst>
          </p:nvPr>
        </p:nvGrpSpPr>
        <p:grpSpPr>
          <a:xfrm>
            <a:off x="8274123" y="4187768"/>
            <a:ext cx="638352" cy="908209"/>
            <a:chOff x="1289955" y="1628061"/>
            <a:chExt cx="3941631" cy="5174701"/>
          </a:xfrm>
        </p:grpSpPr>
        <p:sp>
          <p:nvSpPr>
            <p:cNvPr id="22" name="Shape 209"/>
            <p:cNvSpPr/>
            <p:nvPr>
              <p:custDataLst>
                <p:tags r:id="rId9"/>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10"/>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5" name="Shape 203"/>
              <p:cNvSpPr/>
              <p:nvPr>
                <p:custDataLst>
                  <p:tags r:id="rId11"/>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6" name="Shape 204"/>
              <p:cNvSpPr/>
              <p:nvPr>
                <p:custDataLst>
                  <p:tags r:id="rId12"/>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7" name="Shape 205"/>
              <p:cNvSpPr/>
              <p:nvPr>
                <p:custDataLst>
                  <p:tags r:id="rId13"/>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8" name="Shape 206"/>
              <p:cNvSpPr/>
              <p:nvPr>
                <p:custDataLst>
                  <p:tags r:id="rId14"/>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29" name="Shape 207"/>
              <p:cNvSpPr/>
              <p:nvPr>
                <p:custDataLst>
                  <p:tags r:id="rId15"/>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30" name="Shape 208"/>
              <p:cNvSpPr/>
              <p:nvPr>
                <p:custDataLst>
                  <p:tags r:id="rId16"/>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sp>
            <p:nvSpPr>
              <p:cNvPr id="31" name="Shape 210"/>
              <p:cNvSpPr/>
              <p:nvPr>
                <p:custDataLst>
                  <p:tags r:id="rId17"/>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350"/>
              </a:p>
            </p:txBody>
          </p:sp>
        </p:grpSp>
      </p:grpSp>
      <p:sp>
        <p:nvSpPr>
          <p:cNvPr id="2" name="标题 1"/>
          <p:cNvSpPr>
            <a:spLocks noGrp="1"/>
          </p:cNvSpPr>
          <p:nvPr>
            <p:ph type="title"/>
            <p:custDataLst>
              <p:tags r:id="rId3"/>
            </p:custDataLst>
          </p:nvPr>
        </p:nvSpPr>
        <p:spPr>
          <a:xfrm>
            <a:off x="453600" y="502288"/>
            <a:ext cx="8232300" cy="423900"/>
          </a:xfrm>
        </p:spPr>
        <p:txBody>
          <a:bodyPr anchor="ctr">
            <a:normAutofit/>
          </a:bodyPr>
          <a:lstStyle>
            <a:lvl1pPr algn="ctr">
              <a:defRPr sz="240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453628" y="1261204"/>
            <a:ext cx="8243100" cy="2408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445500" y="3885826"/>
            <a:ext cx="8251200" cy="7587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7342823" y="4250580"/>
            <a:ext cx="1633061" cy="848782"/>
            <a:chOff x="15418" y="8924"/>
            <a:chExt cx="3429" cy="1782"/>
          </a:xfrm>
        </p:grpSpPr>
        <p:pic>
          <p:nvPicPr>
            <p:cNvPr id="48" name="图片 47"/>
            <p:cNvPicPr>
              <a:picLocks noChangeAspect="1"/>
            </p:cNvPicPr>
            <p:nvPr userDrawn="1">
              <p:custDataLst>
                <p:tags r:id="rId11"/>
              </p:custDataLst>
            </p:nvPr>
          </p:nvPicPr>
          <p:blipFill rotWithShape="1">
            <a:blip r:embed="rId16"/>
            <a:srcRect/>
            <a:stretch>
              <a:fillRect/>
            </a:stretch>
          </p:blipFill>
          <p:spPr>
            <a:xfrm>
              <a:off x="16181" y="9090"/>
              <a:ext cx="759" cy="877"/>
            </a:xfrm>
            <a:prstGeom prst="rect">
              <a:avLst/>
            </a:prstGeom>
          </p:spPr>
        </p:pic>
        <p:sp>
          <p:nvSpPr>
            <p:cNvPr id="54" name="Freeform 5"/>
            <p:cNvSpPr>
              <a:spLocks noEditPoints="1"/>
            </p:cNvSpPr>
            <p:nvPr userDrawn="1">
              <p:custDataLst>
                <p:tags r:id="rId12"/>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Autofit/>
            </a:bodyPr>
            <a:lstStyle/>
            <a:p>
              <a:endParaRPr lang="zh-CN" altLang="en-US" sz="1350"/>
            </a:p>
          </p:txBody>
        </p:sp>
        <p:pic>
          <p:nvPicPr>
            <p:cNvPr id="49" name="图片 48"/>
            <p:cNvPicPr>
              <a:picLocks noChangeAspect="1"/>
            </p:cNvPicPr>
            <p:nvPr userDrawn="1">
              <p:custDataLst>
                <p:tags r:id="rId13"/>
              </p:custDataLst>
            </p:nvPr>
          </p:nvPicPr>
          <p:blipFill rotWithShape="1">
            <a:blip r:embed="rId17"/>
            <a:srcRect/>
            <a:stretch>
              <a:fillRect/>
            </a:stretch>
          </p:blipFill>
          <p:spPr>
            <a:xfrm>
              <a:off x="17168" y="9660"/>
              <a:ext cx="756" cy="682"/>
            </a:xfrm>
            <a:prstGeom prst="rect">
              <a:avLst/>
            </a:prstGeom>
          </p:spPr>
        </p:pic>
        <p:sp>
          <p:nvSpPr>
            <p:cNvPr id="87" name="Freeform 56"/>
            <p:cNvSpPr>
              <a:spLocks noEditPoints="1"/>
            </p:cNvSpPr>
            <p:nvPr userDrawn="1">
              <p:custDataLst>
                <p:tags r:id="rId14"/>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Autofit/>
            </a:bodyPr>
            <a:lstStyle/>
            <a:p>
              <a:endParaRPr lang="zh-CN" altLang="en-US" sz="1350"/>
            </a:p>
          </p:txBody>
        </p:sp>
      </p:grpSp>
      <p:sp>
        <p:nvSpPr>
          <p:cNvPr id="10" name="矩形 9"/>
          <p:cNvSpPr/>
          <p:nvPr userDrawn="1">
            <p:custDataLst>
              <p:tags r:id="rId2"/>
            </p:custDataLst>
          </p:nvPr>
        </p:nvSpPr>
        <p:spPr>
          <a:xfrm>
            <a:off x="0" y="953"/>
            <a:ext cx="9144000" cy="68588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3"/>
            </p:custDataLst>
          </p:nvPr>
        </p:nvSpPr>
        <p:spPr>
          <a:xfrm>
            <a:off x="434700" y="178242"/>
            <a:ext cx="8278200" cy="331473"/>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434700" y="1247688"/>
            <a:ext cx="4006800" cy="217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4681800" y="1247688"/>
            <a:ext cx="4025700" cy="217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429300" y="3613082"/>
            <a:ext cx="4006800" cy="5859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4689900" y="3610382"/>
            <a:ext cx="4025700" cy="5859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719735"/>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51" name="图片 50"/>
          <p:cNvPicPr>
            <a:picLocks noChangeAspect="1"/>
          </p:cNvPicPr>
          <p:nvPr userDrawn="1">
            <p:custDataLst>
              <p:tags r:id="rId2"/>
            </p:custDataLst>
          </p:nvPr>
        </p:nvPicPr>
        <p:blipFill rotWithShape="1">
          <a:blip r:embed="rId12"/>
          <a:srcRect/>
          <a:stretch>
            <a:fillRect/>
          </a:stretch>
        </p:blipFill>
        <p:spPr>
          <a:xfrm>
            <a:off x="661511" y="145794"/>
            <a:ext cx="613410" cy="709613"/>
          </a:xfrm>
          <a:prstGeom prst="rect">
            <a:avLst/>
          </a:prstGeom>
        </p:spPr>
      </p:pic>
      <p:sp>
        <p:nvSpPr>
          <p:cNvPr id="53" name="Freeform 5"/>
          <p:cNvSpPr>
            <a:spLocks noEditPoints="1"/>
          </p:cNvSpPr>
          <p:nvPr userDrawn="1">
            <p:custDataLst>
              <p:tags r:id="rId3"/>
            </p:custDataLst>
          </p:nvPr>
        </p:nvSpPr>
        <p:spPr bwMode="auto">
          <a:xfrm>
            <a:off x="44291" y="10955"/>
            <a:ext cx="1058704" cy="1410827"/>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Autofit/>
          </a:bodyPr>
          <a:lstStyle/>
          <a:p>
            <a:endParaRPr lang="zh-CN" altLang="en-US" sz="1350"/>
          </a:p>
        </p:txBody>
      </p:sp>
      <p:pic>
        <p:nvPicPr>
          <p:cNvPr id="13" name="图片 12"/>
          <p:cNvPicPr>
            <a:picLocks noChangeAspect="1"/>
          </p:cNvPicPr>
          <p:nvPr userDrawn="1">
            <p:custDataLst>
              <p:tags r:id="rId4"/>
            </p:custDataLst>
          </p:nvPr>
        </p:nvPicPr>
        <p:blipFill rotWithShape="1">
          <a:blip r:embed="rId13"/>
          <a:srcRect/>
          <a:stretch>
            <a:fillRect/>
          </a:stretch>
        </p:blipFill>
        <p:spPr>
          <a:xfrm>
            <a:off x="7614761" y="4134397"/>
            <a:ext cx="664369" cy="599123"/>
          </a:xfrm>
          <a:prstGeom prst="rect">
            <a:avLst/>
          </a:prstGeom>
        </p:spPr>
      </p:pic>
      <p:sp>
        <p:nvSpPr>
          <p:cNvPr id="15" name="Freeform 56"/>
          <p:cNvSpPr>
            <a:spLocks noEditPoints="1"/>
          </p:cNvSpPr>
          <p:nvPr userDrawn="1">
            <p:custDataLst>
              <p:tags r:id="rId5"/>
            </p:custDataLst>
          </p:nvPr>
        </p:nvSpPr>
        <p:spPr bwMode="auto">
          <a:xfrm>
            <a:off x="8244364" y="3811023"/>
            <a:ext cx="845820" cy="1242536"/>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Autofit/>
          </a:bodyPr>
          <a:lstStyle/>
          <a:p>
            <a:endParaRPr lang="zh-CN" altLang="en-US" sz="1350"/>
          </a:p>
        </p:txBody>
      </p:sp>
      <p:sp>
        <p:nvSpPr>
          <p:cNvPr id="2" name="标题 1"/>
          <p:cNvSpPr>
            <a:spLocks noGrp="1"/>
          </p:cNvSpPr>
          <p:nvPr>
            <p:ph type="title" hasCustomPrompt="1"/>
            <p:custDataLst>
              <p:tags r:id="rId6"/>
            </p:custDataLst>
          </p:nvPr>
        </p:nvSpPr>
        <p:spPr>
          <a:xfrm>
            <a:off x="1142100" y="1004634"/>
            <a:ext cx="6858000" cy="1790100"/>
          </a:xfrm>
        </p:spPr>
        <p:txBody>
          <a:bodyPr anchor="b">
            <a:normAutofit/>
          </a:bodyPr>
          <a:lstStyle>
            <a:lvl1pPr algn="ctr">
              <a:defRPr sz="4500" cap="all" baseline="0">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7"/>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8"/>
            </p:custDataLst>
          </p:nvPr>
        </p:nvSpPr>
        <p:spPr>
          <a:xfrm>
            <a:off x="3087000" y="4762977"/>
            <a:ext cx="2970000" cy="237600"/>
          </a:xfrm>
        </p:spPr>
        <p:txBody>
          <a:bodyPr/>
          <a:lstStyle/>
          <a:p>
            <a:endParaRPr lang="zh-CN" altLang="en-US" dirty="0"/>
          </a:p>
        </p:txBody>
      </p:sp>
      <p:sp>
        <p:nvSpPr>
          <p:cNvPr id="5" name="灯片编号占位符 4"/>
          <p:cNvSpPr>
            <a:spLocks noGrp="1"/>
          </p:cNvSpPr>
          <p:nvPr>
            <p:ph type="sldNum" sz="quarter" idx="12"/>
            <p:custDataLst>
              <p:tags r:id="rId9"/>
            </p:custDataLst>
          </p:nvPr>
        </p:nvSpPr>
        <p:spPr>
          <a:xfrm>
            <a:off x="6457950" y="4762977"/>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10"/>
            </p:custDataLst>
          </p:nvPr>
        </p:nvSpPr>
        <p:spPr>
          <a:xfrm>
            <a:off x="1141810" y="2897534"/>
            <a:ext cx="6858000" cy="1242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flipH="1">
            <a:off x="0" y="-74259"/>
            <a:ext cx="9144000" cy="5144135"/>
          </a:xfrm>
          <a:prstGeom prst="rect">
            <a:avLst/>
          </a:prstGeom>
        </p:spPr>
      </p:pic>
      <p:sp>
        <p:nvSpPr>
          <p:cNvPr id="16" name="日期占位符 15"/>
          <p:cNvSpPr>
            <a:spLocks noGrp="1"/>
          </p:cNvSpPr>
          <p:nvPr>
            <p:ph type="dt" sz="half" idx="10"/>
            <p:custDataLst>
              <p:tags r:id="rId2"/>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17" name="页脚占位符 16"/>
          <p:cNvSpPr>
            <a:spLocks noGrp="1"/>
          </p:cNvSpPr>
          <p:nvPr>
            <p:ph type="ftr" sz="quarter" idx="11"/>
            <p:custDataLst>
              <p:tags r:id="rId3"/>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6" name="文本占位符 5"/>
          <p:cNvSpPr>
            <a:spLocks noGrp="1"/>
          </p:cNvSpPr>
          <p:nvPr>
            <p:ph type="body" sz="quarter" idx="16" hasCustomPrompt="1"/>
            <p:custDataLst>
              <p:tags r:id="rId5"/>
            </p:custDataLst>
          </p:nvPr>
        </p:nvSpPr>
        <p:spPr>
          <a:xfrm>
            <a:off x="4787741" y="3347736"/>
            <a:ext cx="1316831"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r"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dirty="0"/>
              <a:t>编辑文本</a:t>
            </a:r>
          </a:p>
        </p:txBody>
      </p:sp>
      <p:sp>
        <p:nvSpPr>
          <p:cNvPr id="4" name="文本占位符 3"/>
          <p:cNvSpPr>
            <a:spLocks noGrp="1"/>
          </p:cNvSpPr>
          <p:nvPr>
            <p:ph type="body" sz="quarter" idx="15" hasCustomPrompt="1"/>
            <p:custDataLst>
              <p:tags r:id="rId6"/>
            </p:custDataLst>
          </p:nvPr>
        </p:nvSpPr>
        <p:spPr>
          <a:xfrm>
            <a:off x="4787741" y="3739262"/>
            <a:ext cx="1316831"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r"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p>
        </p:txBody>
      </p:sp>
      <p:sp>
        <p:nvSpPr>
          <p:cNvPr id="3" name="标题 2"/>
          <p:cNvSpPr>
            <a:spLocks noGrp="1"/>
          </p:cNvSpPr>
          <p:nvPr>
            <p:ph type="ctrTitle" idx="14" hasCustomPrompt="1"/>
            <p:custDataLst>
              <p:tags r:id="rId7"/>
            </p:custDataLst>
          </p:nvPr>
        </p:nvSpPr>
        <p:spPr>
          <a:xfrm>
            <a:off x="4788000" y="1736817"/>
            <a:ext cx="3619024" cy="728186"/>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4050" b="0" spc="6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8"/>
            </p:custDataLst>
          </p:nvPr>
        </p:nvSpPr>
        <p:spPr>
          <a:xfrm>
            <a:off x="4787741" y="2535890"/>
            <a:ext cx="3619500" cy="360045"/>
          </a:xfrm>
        </p:spPr>
        <p:txBody>
          <a:bodyPr vert="horz" wrap="square" lIns="90170" tIns="0" rIns="90170" bIns="4699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微软雅黑" panose="020B050302020402020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stretch>
            <a:fillRect/>
          </a:stretch>
        </p:blipFill>
        <p:spPr>
          <a:xfrm>
            <a:off x="48127" y="15390"/>
            <a:ext cx="9067062" cy="5135434"/>
          </a:xfrm>
          <a:prstGeom prst="rect">
            <a:avLst/>
          </a:prstGeom>
        </p:spPr>
      </p:pic>
      <p:sp>
        <p:nvSpPr>
          <p:cNvPr id="2" name="标题 1"/>
          <p:cNvSpPr>
            <a:spLocks noGrp="1"/>
          </p:cNvSpPr>
          <p:nvPr>
            <p:ph type="title"/>
            <p:custDataLst>
              <p:tags r:id="rId1"/>
            </p:custDataLst>
          </p:nvPr>
        </p:nvSpPr>
        <p:spPr>
          <a:xfrm>
            <a:off x="502411" y="332487"/>
            <a:ext cx="8139178" cy="331473"/>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1" y="714719"/>
            <a:ext cx="8139178"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4"/>
            </p:custDataLst>
          </p:nvPr>
        </p:nvSpPr>
        <p:spPr>
          <a:xfrm>
            <a:off x="3087000" y="4762977"/>
            <a:ext cx="2970000" cy="2376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4762977"/>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7"/>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502411" y="714719"/>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7" r:link="rId8" cstate="print">
            <a:extLst>
              <a:ext uri="{28A0092B-C50C-407E-A947-70E740481C1C}">
                <a14:useLocalDpi xmlns:a14="http://schemas.microsoft.com/office/drawing/2010/main" val="0"/>
              </a:ext>
            </a:extLst>
          </a:blip>
          <a:stretch>
            <a:fillRect/>
          </a:stretch>
        </p:blipFill>
        <p:spPr>
          <a:xfrm>
            <a:off x="3048000" y="0"/>
            <a:ext cx="3048000" cy="1317400"/>
          </a:xfrm>
          <a:prstGeom prst="rect">
            <a:avLst/>
          </a:prstGeom>
        </p:spPr>
      </p:pic>
      <p:sp>
        <p:nvSpPr>
          <p:cNvPr id="4" name="日期占位符 3"/>
          <p:cNvSpPr>
            <a:spLocks noGrp="1"/>
          </p:cNvSpPr>
          <p:nvPr>
            <p:ph type="dt" sz="half" idx="10"/>
            <p:custDataLst>
              <p:tags r:id="rId2"/>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3"/>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5"/>
            </p:custDataLst>
          </p:nvPr>
        </p:nvSpPr>
        <p:spPr>
          <a:xfrm>
            <a:off x="2722483" y="1957943"/>
            <a:ext cx="3699034" cy="1228249"/>
          </a:xfrm>
        </p:spPr>
        <p:txBody>
          <a:bodyPr vert="horz" wrap="square" lIns="90170" tIns="46990" rIns="90170" bIns="46990" anchor="ctr" anchorCtr="0">
            <a:normAutofit/>
          </a:bodyPr>
          <a:lstStyle>
            <a:lvl1pPr marL="0" marR="0" indent="0" algn="dist" defTabSz="914400" rtl="0" eaLnBrk="1" fontAlgn="auto" latinLnBrk="0" hangingPunct="1">
              <a:lnSpc>
                <a:spcPct val="100000"/>
              </a:lnSpc>
              <a:spcBef>
                <a:spcPct val="0"/>
              </a:spcBef>
              <a:spcAft>
                <a:spcPts val="0"/>
              </a:spcAft>
              <a:buClrTx/>
              <a:buSzPts val="8000"/>
              <a:buFont typeface="Arial" panose="020B0604020202020204" pitchFamily="34" charset="0"/>
              <a:buNone/>
              <a:defRPr sz="60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7"/>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502447" y="714719"/>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4679158" y="714719"/>
            <a:ext cx="3962432" cy="4041680"/>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6" name="页脚占位符 5"/>
          <p:cNvSpPr>
            <a:spLocks noGrp="1"/>
          </p:cNvSpPr>
          <p:nvPr>
            <p:ph type="ftr" sz="quarter" idx="11"/>
            <p:custDataLst>
              <p:tags r:id="rId7"/>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10" name="图片 9"/>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7"/>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502447" y="714487"/>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502444" y="1055252"/>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4676812" y="714487"/>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4676812" y="1055252"/>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8" name="页脚占位符 7"/>
          <p:cNvSpPr>
            <a:spLocks noGrp="1"/>
          </p:cNvSpPr>
          <p:nvPr>
            <p:ph type="ftr" sz="quarter" idx="11"/>
            <p:custDataLst>
              <p:tags r:id="rId9"/>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rot="10800000" flipH="1">
            <a:off x="5623560" y="1149451"/>
            <a:ext cx="3291840" cy="2845234"/>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4676372"/>
            <a:ext cx="540068" cy="467763"/>
          </a:xfrm>
          <a:prstGeom prst="rect">
            <a:avLst/>
          </a:prstGeom>
        </p:spPr>
      </p:pic>
      <p:sp>
        <p:nvSpPr>
          <p:cNvPr id="2" name="标题 1"/>
          <p:cNvSpPr>
            <a:spLocks noGrp="1"/>
          </p:cNvSpPr>
          <p:nvPr>
            <p:ph type="title"/>
            <p:custDataLst>
              <p:tags r:id="rId3"/>
            </p:custDataLst>
          </p:nvPr>
        </p:nvSpPr>
        <p:spPr>
          <a:xfrm>
            <a:off x="502411" y="332484"/>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3" name="页脚占位符 2"/>
          <p:cNvSpPr>
            <a:spLocks noGrp="1"/>
          </p:cNvSpPr>
          <p:nvPr>
            <p:ph type="ftr" sz="quarter" idx="11"/>
            <p:custDataLst>
              <p:tags r:id="rId2"/>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47" y="332487"/>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7" y="714719"/>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714719"/>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2021/12/4</a:t>
            </a:fld>
            <a:endParaRPr lang="zh-CN" altLang="en-US" dirty="0"/>
          </a:p>
        </p:txBody>
      </p:sp>
      <p:sp>
        <p:nvSpPr>
          <p:cNvPr id="6" name="页脚占位符 5"/>
          <p:cNvSpPr>
            <a:spLocks noGrp="1"/>
          </p:cNvSpPr>
          <p:nvPr>
            <p:ph type="ftr" sz="quarter" idx="11"/>
            <p:custDataLst>
              <p:tags r:id="rId7"/>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竖排标题 1"/>
          <p:cNvSpPr>
            <a:spLocks noGrp="1"/>
          </p:cNvSpPr>
          <p:nvPr>
            <p:ph type="title" orient="vert"/>
            <p:custDataLst>
              <p:tags r:id="rId3"/>
            </p:custDataLst>
          </p:nvPr>
        </p:nvSpPr>
        <p:spPr>
          <a:xfrm>
            <a:off x="7928351" y="714719"/>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502444" y="714713"/>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3" name="日期占位符 2"/>
          <p:cNvSpPr>
            <a:spLocks noGrp="1"/>
          </p:cNvSpPr>
          <p:nvPr>
            <p:ph type="dt" sz="half" idx="10"/>
            <p:custDataLst>
              <p:tags r:id="rId3"/>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4"/>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7" y="714719"/>
            <a:ext cx="8139178" cy="4041680"/>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flipH="1">
            <a:off x="0" y="0"/>
            <a:ext cx="9144000" cy="5144135"/>
          </a:xfrm>
          <a:prstGeom prst="rect">
            <a:avLst/>
          </a:prstGeom>
        </p:spPr>
      </p:pic>
      <p:sp>
        <p:nvSpPr>
          <p:cNvPr id="3" name="日期占位符 2"/>
          <p:cNvSpPr>
            <a:spLocks noGrp="1"/>
          </p:cNvSpPr>
          <p:nvPr>
            <p:ph type="dt" sz="half" idx="10"/>
            <p:custDataLst>
              <p:tags r:id="rId2"/>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3"/>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4" hasCustomPrompt="1"/>
            <p:custDataLst>
              <p:tags r:id="rId5"/>
            </p:custDataLst>
          </p:nvPr>
        </p:nvSpPr>
        <p:spPr>
          <a:xfrm>
            <a:off x="4956810" y="2706885"/>
            <a:ext cx="1441133" cy="362903"/>
          </a:xfrm>
        </p:spPr>
        <p:txBody>
          <a:bodyPr vert="horz" wrap="square" lIns="90170" tIns="46990" rIns="90170" bIns="46990" anchor="t" anchorCtr="0">
            <a:no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800" b="0" spc="30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编辑文本</a:t>
            </a:r>
          </a:p>
        </p:txBody>
      </p:sp>
      <p:sp>
        <p:nvSpPr>
          <p:cNvPr id="2" name="标题 1"/>
          <p:cNvSpPr>
            <a:spLocks noGrp="1"/>
          </p:cNvSpPr>
          <p:nvPr>
            <p:ph type="title" idx="13" hasCustomPrompt="1"/>
            <p:custDataLst>
              <p:tags r:id="rId6"/>
            </p:custDataLst>
          </p:nvPr>
        </p:nvSpPr>
        <p:spPr>
          <a:xfrm>
            <a:off x="4956974" y="1726135"/>
            <a:ext cx="3429027" cy="879158"/>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0" y="0"/>
            <a:ext cx="9144000" cy="5144135"/>
            <a:chOff x="0" y="0"/>
            <a:chExt cx="12192000" cy="6858000"/>
          </a:xfrm>
        </p:grpSpPr>
        <p:sp>
          <p:nvSpPr>
            <p:cNvPr id="8" name="矩形 7"/>
            <p:cNvSpPr/>
            <p:nvPr>
              <p:custDataLst>
                <p:tags r:id="rId6"/>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Freeform 197"/>
            <p:cNvSpPr>
              <a:spLocks noEditPoints="1"/>
            </p:cNvSpPr>
            <p:nvPr>
              <p:custDataLst>
                <p:tags r:id="rId7"/>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68580" tIns="34290" rIns="68580" bIns="34290" numCol="1" anchor="t" anchorCtr="0" compatLnSpc="1"/>
            <a:lstStyle/>
            <a:p>
              <a:endParaRPr lang="zh-CN" altLang="en-US" sz="1350"/>
            </a:p>
          </p:txBody>
        </p:sp>
        <p:sp>
          <p:nvSpPr>
            <p:cNvPr id="10" name="Freeform 34"/>
            <p:cNvSpPr>
              <a:spLocks noEditPoints="1"/>
            </p:cNvSpPr>
            <p:nvPr userDrawn="1">
              <p:custDataLst>
                <p:tags r:id="rId8"/>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68580" tIns="34290" rIns="68580" bIns="34290" numCol="1" anchor="t" anchorCtr="0" compatLnSpc="1"/>
            <a:lstStyle/>
            <a:p>
              <a:endParaRPr lang="zh-CN" altLang="en-US" sz="1350"/>
            </a:p>
          </p:txBody>
        </p:sp>
        <p:sp>
          <p:nvSpPr>
            <p:cNvPr id="11" name="任意多边形 18"/>
            <p:cNvSpPr/>
            <p:nvPr userDrawn="1">
              <p:custDataLst>
                <p:tags r:id="rId9"/>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userDrawn="1">
            <p:ph type="title" hasCustomPrompt="1"/>
            <p:custDataLst>
              <p:tags r:id="rId2"/>
            </p:custDataLst>
          </p:nvPr>
        </p:nvSpPr>
        <p:spPr>
          <a:xfrm>
            <a:off x="4358003" y="2535074"/>
            <a:ext cx="3300521" cy="557798"/>
          </a:xfrm>
        </p:spPr>
        <p:txBody>
          <a:bodyPr lIns="90000" tIns="46800" rIns="90000" bIns="46800" anchor="t" anchorCtr="0">
            <a:normAutofit/>
          </a:bodyPr>
          <a:lstStyle>
            <a:lvl1pPr>
              <a:defRPr sz="27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4" name="日期占位符 3"/>
          <p:cNvSpPr>
            <a:spLocks noGrp="1"/>
          </p:cNvSpPr>
          <p:nvPr userDrawn="1">
            <p:ph type="dt" sz="half" idx="10"/>
            <p:custDataLst>
              <p:tags r:id="rId3"/>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5" name="页脚占位符 4"/>
          <p:cNvSpPr>
            <a:spLocks noGrp="1"/>
          </p:cNvSpPr>
          <p:nvPr userDrawn="1">
            <p:ph type="ftr" sz="quarter" idx="11"/>
            <p:custDataLst>
              <p:tags r:id="rId4"/>
            </p:custDataLst>
          </p:nvPr>
        </p:nvSpPr>
        <p:spPr>
          <a:xfrm>
            <a:off x="3087000" y="4762977"/>
            <a:ext cx="2970000" cy="237600"/>
          </a:xfrm>
        </p:spPr>
        <p:txBody>
          <a:bodyPr/>
          <a:lstStyle/>
          <a:p>
            <a:endParaRPr lang="zh-CN" altLang="en-US"/>
          </a:p>
        </p:txBody>
      </p:sp>
      <p:sp>
        <p:nvSpPr>
          <p:cNvPr id="6" name="灯片编号占位符 5"/>
          <p:cNvSpPr>
            <a:spLocks noGrp="1"/>
          </p:cNvSpPr>
          <p:nvPr userDrawn="1">
            <p:ph type="sldNum" sz="quarter" idx="12"/>
            <p:custDataLst>
              <p:tags r:id="rId5"/>
            </p:custDataLst>
          </p:nvPr>
        </p:nvSpPr>
        <p:spPr>
          <a:xfrm>
            <a:off x="6457950" y="4762977"/>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4"/>
            <a:ext cx="8139178"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19056" y="227885"/>
            <a:ext cx="8705888" cy="468836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hasCustomPrompt="1"/>
            <p:custDataLst>
              <p:tags r:id="rId4"/>
            </p:custDataLst>
          </p:nvPr>
        </p:nvSpPr>
        <p:spPr>
          <a:xfrm>
            <a:off x="961200" y="937049"/>
            <a:ext cx="7219800" cy="5427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1623060"/>
            <a:ext cx="7219950" cy="2583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7"/>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3618452" cy="514413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pic>
        <p:nvPicPr>
          <p:cNvPr id="8" name="图片 7"/>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hasCustomPrompt="1"/>
            <p:custDataLst>
              <p:tags r:id="rId3"/>
            </p:custDataLst>
          </p:nvPr>
        </p:nvSpPr>
        <p:spPr>
          <a:xfrm>
            <a:off x="437400" y="577912"/>
            <a:ext cx="2970000" cy="661500"/>
          </a:xfrm>
        </p:spPr>
        <p:txBody>
          <a:bodyPr wrap="square" anchor="ctr" anchorCtr="0">
            <a:normAutofit/>
          </a:bodyPr>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1323353"/>
            <a:ext cx="2967300" cy="3069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577760"/>
            <a:ext cx="4860000" cy="381595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9144000" cy="1998496"/>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4"/>
            </p:custDataLst>
          </p:nvPr>
        </p:nvSpPr>
        <p:spPr>
          <a:xfrm>
            <a:off x="459000" y="586001"/>
            <a:ext cx="8232300" cy="469800"/>
          </a:xfrm>
        </p:spPr>
        <p:txBody>
          <a:bodyPr wrap="square" anchor="ct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244892"/>
            <a:ext cx="8231981" cy="621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2106419"/>
            <a:ext cx="8224200" cy="25731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3772194"/>
            <a:ext cx="9144000" cy="1371941"/>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4"/>
            </p:custDataLst>
          </p:nvPr>
        </p:nvSpPr>
        <p:spPr>
          <a:xfrm>
            <a:off x="453600" y="502288"/>
            <a:ext cx="8232300" cy="4239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1261204"/>
            <a:ext cx="8243100" cy="2408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3885826"/>
            <a:ext cx="8251200" cy="7587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9144000" cy="68588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pic>
        <p:nvPicPr>
          <p:cNvPr id="12" name="图片 11"/>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4676372"/>
            <a:ext cx="540068" cy="467763"/>
          </a:xfrm>
          <a:prstGeom prst="rect">
            <a:avLst/>
          </a:prstGeom>
        </p:spPr>
      </p:pic>
      <p:pic>
        <p:nvPicPr>
          <p:cNvPr id="10" name="图片 9"/>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4676372"/>
            <a:ext cx="540068" cy="467763"/>
          </a:xfrm>
          <a:prstGeom prst="rect">
            <a:avLst/>
          </a:prstGeom>
        </p:spPr>
      </p:pic>
      <p:sp>
        <p:nvSpPr>
          <p:cNvPr id="2" name="标题 1"/>
          <p:cNvSpPr>
            <a:spLocks noGrp="1"/>
          </p:cNvSpPr>
          <p:nvPr>
            <p:ph type="title"/>
            <p:custDataLst>
              <p:tags r:id="rId4"/>
            </p:custDataLst>
          </p:nvPr>
        </p:nvSpPr>
        <p:spPr>
          <a:xfrm>
            <a:off x="434700" y="178242"/>
            <a:ext cx="8278200"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1247688"/>
            <a:ext cx="40068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1247688"/>
            <a:ext cx="40257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3613082"/>
            <a:ext cx="40068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3610382"/>
            <a:ext cx="40257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715586"/>
            <a:ext cx="9144000" cy="3712964"/>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7928848" y="4091667"/>
            <a:ext cx="1215152" cy="1052468"/>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4091667"/>
            <a:ext cx="1215152" cy="1052468"/>
          </a:xfrm>
          <a:prstGeom prst="rect">
            <a:avLst/>
          </a:prstGeom>
        </p:spPr>
      </p:pic>
      <p:sp>
        <p:nvSpPr>
          <p:cNvPr id="2" name="标题 1"/>
          <p:cNvSpPr>
            <a:spLocks noGrp="1"/>
          </p:cNvSpPr>
          <p:nvPr>
            <p:ph type="title" hasCustomPrompt="1"/>
            <p:custDataLst>
              <p:tags r:id="rId4"/>
            </p:custDataLst>
          </p:nvPr>
        </p:nvSpPr>
        <p:spPr>
          <a:xfrm>
            <a:off x="1142100" y="1004634"/>
            <a:ext cx="6858000" cy="1790100"/>
          </a:xfrm>
        </p:spPr>
        <p:txBody>
          <a:bodyPr wrap="square"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2897534"/>
            <a:ext cx="6858000" cy="1242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flipH="1">
            <a:off x="0" y="-74259"/>
            <a:ext cx="9144000" cy="5144135"/>
          </a:xfrm>
          <a:prstGeom prst="rect">
            <a:avLst/>
          </a:prstGeom>
        </p:spPr>
      </p:pic>
      <p:sp>
        <p:nvSpPr>
          <p:cNvPr id="16" name="日期占位符 15"/>
          <p:cNvSpPr>
            <a:spLocks noGrp="1"/>
          </p:cNvSpPr>
          <p:nvPr>
            <p:ph type="dt" sz="half" idx="10"/>
            <p:custDataLst>
              <p:tags r:id="rId2"/>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17" name="页脚占位符 16"/>
          <p:cNvSpPr>
            <a:spLocks noGrp="1"/>
          </p:cNvSpPr>
          <p:nvPr>
            <p:ph type="ftr" sz="quarter" idx="11"/>
            <p:custDataLst>
              <p:tags r:id="rId3"/>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6" name="文本占位符 5"/>
          <p:cNvSpPr>
            <a:spLocks noGrp="1"/>
          </p:cNvSpPr>
          <p:nvPr>
            <p:ph type="body" sz="quarter" idx="16" hasCustomPrompt="1"/>
            <p:custDataLst>
              <p:tags r:id="rId5"/>
            </p:custDataLst>
          </p:nvPr>
        </p:nvSpPr>
        <p:spPr>
          <a:xfrm>
            <a:off x="4787741" y="3347736"/>
            <a:ext cx="1316831" cy="306705"/>
          </a:xfrm>
          <a:prstGeom prst="rect">
            <a:avLst/>
          </a:prstGeom>
        </p:spPr>
        <p:txBody>
          <a:bodyPr vert="horz" wrap="square" lIns="90170" tIns="46990" rIns="90170" bIns="46990" anchor="t" anchorCtr="0">
            <a:normAutofit/>
          </a:bodyPr>
          <a:lstStyle>
            <a:lvl1pPr marL="193040" marR="0" indent="-193040" algn="l" rtl="0" eaLnBrk="1" fontAlgn="auto">
              <a:lnSpc>
                <a:spcPct val="130000"/>
              </a:lnSpc>
              <a:spcBef>
                <a:spcPts val="0"/>
              </a:spcBef>
              <a:spcAft>
                <a:spcPts val="1000"/>
              </a:spcAft>
              <a:buClrTx/>
              <a:buSzPts val="1600"/>
              <a:buFont typeface="Arial" panose="020B0604020202020204" pitchFamily="34" charset="0"/>
              <a:buNone/>
              <a:defRPr sz="900" b="0" spc="15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r"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dirty="0"/>
              <a:t>编辑文本</a:t>
            </a:r>
          </a:p>
        </p:txBody>
      </p:sp>
      <p:sp>
        <p:nvSpPr>
          <p:cNvPr id="4" name="文本占位符 3"/>
          <p:cNvSpPr>
            <a:spLocks noGrp="1"/>
          </p:cNvSpPr>
          <p:nvPr>
            <p:ph type="body" sz="quarter" idx="15" hasCustomPrompt="1"/>
            <p:custDataLst>
              <p:tags r:id="rId6"/>
            </p:custDataLst>
          </p:nvPr>
        </p:nvSpPr>
        <p:spPr>
          <a:xfrm>
            <a:off x="4787741" y="3739262"/>
            <a:ext cx="1316831" cy="306705"/>
          </a:xfrm>
          <a:prstGeom prst="rect">
            <a:avLst/>
          </a:prstGeom>
        </p:spPr>
        <p:txBody>
          <a:bodyPr vert="horz" wrap="square" lIns="90170" tIns="46990" rIns="90170" bIns="46990" anchor="t" anchorCtr="0">
            <a:normAutofit/>
          </a:bodyPr>
          <a:lstStyle>
            <a:lvl1pPr marL="193040" marR="0" indent="-193040" algn="l" rtl="0" eaLnBrk="1" fontAlgn="auto">
              <a:lnSpc>
                <a:spcPct val="130000"/>
              </a:lnSpc>
              <a:spcBef>
                <a:spcPts val="0"/>
              </a:spcBef>
              <a:spcAft>
                <a:spcPts val="1000"/>
              </a:spcAft>
              <a:buClrTx/>
              <a:buSzPts val="1600"/>
              <a:buFont typeface="Arial" panose="020B0604020202020204" pitchFamily="34" charset="0"/>
              <a:buNone/>
              <a:defRPr sz="900" b="0" spc="15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r"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p>
        </p:txBody>
      </p:sp>
      <p:sp>
        <p:nvSpPr>
          <p:cNvPr id="3" name="标题 2"/>
          <p:cNvSpPr>
            <a:spLocks noGrp="1"/>
          </p:cNvSpPr>
          <p:nvPr>
            <p:ph type="ctrTitle" idx="14" hasCustomPrompt="1"/>
            <p:custDataLst>
              <p:tags r:id="rId7"/>
            </p:custDataLst>
          </p:nvPr>
        </p:nvSpPr>
        <p:spPr>
          <a:xfrm>
            <a:off x="4788000" y="1736817"/>
            <a:ext cx="3619024" cy="728186"/>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3040" b="0" spc="6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8"/>
            </p:custDataLst>
          </p:nvPr>
        </p:nvSpPr>
        <p:spPr>
          <a:xfrm>
            <a:off x="4787741" y="2535890"/>
            <a:ext cx="3619500" cy="360045"/>
          </a:xfrm>
        </p:spPr>
        <p:txBody>
          <a:bodyPr vert="horz" wrap="square" lIns="90170" tIns="0" rIns="90170" bIns="4699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1125" b="0" spc="200">
                <a:solidFill>
                  <a:schemeClr val="tx1">
                    <a:lumMod val="85000"/>
                    <a:lumOff val="15000"/>
                  </a:schemeClr>
                </a:solidFill>
                <a:latin typeface="Arial" panose="020B0604020202020204" pitchFamily="34" charset="0"/>
                <a:ea typeface="微软雅黑" panose="020B0503020204020204" charset="-122"/>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单击此处编辑副标题</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7"/>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502411" y="714719"/>
            <a:ext cx="8139178" cy="4041680"/>
          </a:xfrm>
        </p:spPr>
        <p:txBody>
          <a:bodyPr vert="horz" wrap="square" lIns="90170" tIns="46990" rIns="90170" bIns="4699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7" r:link="rId8" cstate="print">
            <a:extLst>
              <a:ext uri="{28A0092B-C50C-407E-A947-70E740481C1C}">
                <a14:useLocalDpi xmlns:a14="http://schemas.microsoft.com/office/drawing/2010/main" val="0"/>
              </a:ext>
            </a:extLst>
          </a:blip>
          <a:stretch>
            <a:fillRect/>
          </a:stretch>
        </p:blipFill>
        <p:spPr>
          <a:xfrm>
            <a:off x="3048000" y="0"/>
            <a:ext cx="3048000" cy="1317400"/>
          </a:xfrm>
          <a:prstGeom prst="rect">
            <a:avLst/>
          </a:prstGeom>
        </p:spPr>
      </p:pic>
      <p:sp>
        <p:nvSpPr>
          <p:cNvPr id="4" name="日期占位符 3"/>
          <p:cNvSpPr>
            <a:spLocks noGrp="1"/>
          </p:cNvSpPr>
          <p:nvPr>
            <p:ph type="dt" sz="half" idx="10"/>
            <p:custDataLst>
              <p:tags r:id="rId2"/>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3"/>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5"/>
            </p:custDataLst>
          </p:nvPr>
        </p:nvSpPr>
        <p:spPr>
          <a:xfrm>
            <a:off x="2722483" y="1957943"/>
            <a:ext cx="3699034" cy="1228249"/>
          </a:xfrm>
        </p:spPr>
        <p:txBody>
          <a:bodyPr vert="horz" wrap="square" lIns="90170" tIns="46990" rIns="90170" bIns="46990" anchor="ctr" anchorCtr="0">
            <a:normAutofit/>
          </a:bodyPr>
          <a:lstStyle>
            <a:lvl1pPr marL="0" marR="0" indent="0" algn="dist" defTabSz="914400" rtl="0" eaLnBrk="1" fontAlgn="auto" latinLnBrk="0" hangingPunct="1">
              <a:lnSpc>
                <a:spcPct val="100000"/>
              </a:lnSpc>
              <a:spcBef>
                <a:spcPct val="0"/>
              </a:spcBef>
              <a:spcAft>
                <a:spcPts val="0"/>
              </a:spcAft>
              <a:buClrTx/>
              <a:buSzPts val="8000"/>
              <a:buFont typeface="Arial" panose="020B0604020202020204" pitchFamily="34" charset="0"/>
              <a:buNone/>
              <a:defRPr sz="45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8"/>
          <a:stretch>
            <a:fillRect/>
          </a:stretch>
        </p:blipFill>
        <p:spPr>
          <a:xfrm>
            <a:off x="48127" y="15390"/>
            <a:ext cx="9067062" cy="5135434"/>
          </a:xfrm>
          <a:prstGeom prst="rect">
            <a:avLst/>
          </a:prstGeom>
        </p:spPr>
      </p:pic>
      <p:sp>
        <p:nvSpPr>
          <p:cNvPr id="2" name="标题 1"/>
          <p:cNvSpPr>
            <a:spLocks noGrp="1"/>
          </p:cNvSpPr>
          <p:nvPr>
            <p:ph type="title"/>
            <p:custDataLst>
              <p:tags r:id="rId1"/>
            </p:custDataLst>
          </p:nvPr>
        </p:nvSpPr>
        <p:spPr>
          <a:xfrm>
            <a:off x="502411" y="332487"/>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502447" y="714719"/>
            <a:ext cx="3962432"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4679158" y="714719"/>
            <a:ext cx="3962432" cy="4041680"/>
          </a:xfrm>
        </p:spPr>
        <p:txBody>
          <a:bodyPr>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6" name="页脚占位符 5"/>
          <p:cNvSpPr>
            <a:spLocks noGrp="1"/>
          </p:cNvSpPr>
          <p:nvPr>
            <p:ph type="ftr" sz="quarter" idx="11"/>
            <p:custDataLst>
              <p:tags r:id="rId5"/>
            </p:custDataLst>
          </p:nvPr>
        </p:nvSpPr>
        <p:spPr>
          <a:xfrm>
            <a:off x="3087000" y="4762977"/>
            <a:ext cx="2970000" cy="2376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6457950" y="4762977"/>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7"/>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502447" y="714719"/>
            <a:ext cx="3962432" cy="4041680"/>
          </a:xfrm>
        </p:spPr>
        <p:txBody>
          <a:bodyPr vert="horz" wrap="square" lIns="90170" tIns="46990" rIns="90170" bIns="4699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4679158" y="714719"/>
            <a:ext cx="3962432" cy="4041680"/>
          </a:xfrm>
        </p:spPr>
        <p:txBody>
          <a:bodyPr wrap="square" lIns="90170" tIns="46990" rIns="90170" bIns="46990">
            <a:normAutofit/>
          </a:bodyPr>
          <a:lstStyle>
            <a:lvl1pPr eaLnBrk="1" fontAlgn="auto" latinLnBrk="0" hangingPunct="1">
              <a:defRPr sz="900">
                <a:solidFill>
                  <a:schemeClr val="tx1"/>
                </a:solidFill>
                <a:latin typeface="Arial" panose="020B0604020202020204" pitchFamily="34" charset="0"/>
                <a:ea typeface="微软雅黑" panose="020B0503020204020204" charset="-122"/>
              </a:defRPr>
            </a:lvl1pPr>
            <a:lvl2pPr eaLnBrk="1" fontAlgn="auto" latinLnBrk="0" hangingPunct="1">
              <a:defRPr sz="900">
                <a:solidFill>
                  <a:schemeClr val="tx1"/>
                </a:solidFill>
                <a:latin typeface="Arial" panose="020B0604020202020204" pitchFamily="34" charset="0"/>
                <a:ea typeface="微软雅黑" panose="020B0503020204020204" charset="-122"/>
              </a:defRPr>
            </a:lvl2pPr>
            <a:lvl3pPr eaLnBrk="1" fontAlgn="auto" latinLnBrk="0" hangingPunct="1">
              <a:defRPr sz="900">
                <a:solidFill>
                  <a:schemeClr val="tx1"/>
                </a:solidFill>
                <a:latin typeface="Arial" panose="020B0604020202020204" pitchFamily="34" charset="0"/>
                <a:ea typeface="微软雅黑" panose="020B0503020204020204" charset="-122"/>
              </a:defRPr>
            </a:lvl3pPr>
            <a:lvl4pPr eaLnBrk="1" fontAlgn="auto" latinLnBrk="0" hangingPunct="1">
              <a:defRPr sz="900">
                <a:solidFill>
                  <a:schemeClr val="tx1"/>
                </a:solidFill>
                <a:latin typeface="Arial" panose="020B0604020202020204" pitchFamily="34" charset="0"/>
                <a:ea typeface="微软雅黑" panose="020B0503020204020204" charset="-122"/>
              </a:defRPr>
            </a:lvl4pPr>
            <a:lvl5pPr eaLnBrk="1" fontAlgn="auto" latinLnBrk="0" hangingPunct="1">
              <a:defRPr sz="9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6" name="页脚占位符 5"/>
          <p:cNvSpPr>
            <a:spLocks noGrp="1"/>
          </p:cNvSpPr>
          <p:nvPr>
            <p:ph type="ftr" sz="quarter" idx="11"/>
            <p:custDataLst>
              <p:tags r:id="rId7"/>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10" name="图片 9"/>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7"/>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502447" y="714487"/>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125"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502444" y="1055252"/>
            <a:ext cx="3962400" cy="3701064"/>
          </a:xfrm>
        </p:spPr>
        <p:txBody>
          <a:bodyPr vert="horz" wrap="square" lIns="90170" tIns="46990" rIns="90170" bIns="4699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4676812" y="714487"/>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125"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4676812" y="1055252"/>
            <a:ext cx="3962432" cy="3701064"/>
          </a:xfrm>
        </p:spPr>
        <p:txBody>
          <a:bodyPr vert="horz" wrap="square" lIns="90170" tIns="46990" rIns="90170" bIns="4699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8" name="页脚占位符 7"/>
          <p:cNvSpPr>
            <a:spLocks noGrp="1"/>
          </p:cNvSpPr>
          <p:nvPr>
            <p:ph type="ftr" sz="quarter" idx="11"/>
            <p:custDataLst>
              <p:tags r:id="rId9"/>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rot="10800000" flipH="1">
            <a:off x="5623560" y="1149451"/>
            <a:ext cx="3291840" cy="2845234"/>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4676372"/>
            <a:ext cx="540068" cy="467763"/>
          </a:xfrm>
          <a:prstGeom prst="rect">
            <a:avLst/>
          </a:prstGeom>
        </p:spPr>
      </p:pic>
      <p:sp>
        <p:nvSpPr>
          <p:cNvPr id="2" name="标题 1"/>
          <p:cNvSpPr>
            <a:spLocks noGrp="1"/>
          </p:cNvSpPr>
          <p:nvPr>
            <p:ph type="title"/>
            <p:custDataLst>
              <p:tags r:id="rId3"/>
            </p:custDataLst>
          </p:nvPr>
        </p:nvSpPr>
        <p:spPr>
          <a:xfrm>
            <a:off x="502411" y="332484"/>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3" name="页脚占位符 2"/>
          <p:cNvSpPr>
            <a:spLocks noGrp="1"/>
          </p:cNvSpPr>
          <p:nvPr>
            <p:ph type="ftr" sz="quarter" idx="11"/>
            <p:custDataLst>
              <p:tags r:id="rId2"/>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47" y="332487"/>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7" y="714719"/>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9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mn-lt"/>
                <a:ea typeface="+mn-ea"/>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714719"/>
            <a:ext cx="3962432" cy="4041680"/>
          </a:xfrm>
        </p:spPr>
        <p:txBody>
          <a:bodyPr vert="horz" wrap="square" lIns="90170" tIns="46990" rIns="90170" bIns="4699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2021/12/4</a:t>
            </a:fld>
            <a:endParaRPr lang="zh-CN" altLang="en-US" dirty="0"/>
          </a:p>
        </p:txBody>
      </p:sp>
      <p:sp>
        <p:nvSpPr>
          <p:cNvPr id="6" name="页脚占位符 5"/>
          <p:cNvSpPr>
            <a:spLocks noGrp="1"/>
          </p:cNvSpPr>
          <p:nvPr>
            <p:ph type="ftr" sz="quarter" idx="11"/>
            <p:custDataLst>
              <p:tags r:id="rId7"/>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竖排标题 1"/>
          <p:cNvSpPr>
            <a:spLocks noGrp="1"/>
          </p:cNvSpPr>
          <p:nvPr>
            <p:ph type="title" orient="vert"/>
            <p:custDataLst>
              <p:tags r:id="rId3"/>
            </p:custDataLst>
          </p:nvPr>
        </p:nvSpPr>
        <p:spPr>
          <a:xfrm>
            <a:off x="7928351" y="714719"/>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502444" y="714713"/>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3" name="日期占位符 2"/>
          <p:cNvSpPr>
            <a:spLocks noGrp="1"/>
          </p:cNvSpPr>
          <p:nvPr>
            <p:ph type="dt" sz="half" idx="10"/>
            <p:custDataLst>
              <p:tags r:id="rId3"/>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4"/>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7" y="714719"/>
            <a:ext cx="8139178" cy="4041680"/>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flipH="1">
            <a:off x="0" y="0"/>
            <a:ext cx="9144000" cy="5144135"/>
          </a:xfrm>
          <a:prstGeom prst="rect">
            <a:avLst/>
          </a:prstGeom>
        </p:spPr>
      </p:pic>
      <p:sp>
        <p:nvSpPr>
          <p:cNvPr id="3" name="日期占位符 2"/>
          <p:cNvSpPr>
            <a:spLocks noGrp="1"/>
          </p:cNvSpPr>
          <p:nvPr>
            <p:ph type="dt" sz="half" idx="10"/>
            <p:custDataLst>
              <p:tags r:id="rId2"/>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3"/>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4" hasCustomPrompt="1"/>
            <p:custDataLst>
              <p:tags r:id="rId5"/>
            </p:custDataLst>
          </p:nvPr>
        </p:nvSpPr>
        <p:spPr>
          <a:xfrm>
            <a:off x="4956810" y="2706885"/>
            <a:ext cx="1441133" cy="362903"/>
          </a:xfrm>
        </p:spPr>
        <p:txBody>
          <a:bodyPr vert="horz" wrap="square" lIns="90170" tIns="46990" rIns="90170" bIns="46990" anchor="t" anchorCtr="0">
            <a:noAutofit/>
          </a:bodyPr>
          <a:lstStyle>
            <a:lvl1pPr marL="257175" marR="0" indent="-257175" algn="l" rtl="0" eaLnBrk="1" fontAlgn="auto">
              <a:lnSpc>
                <a:spcPct val="100000"/>
              </a:lnSpc>
              <a:spcBef>
                <a:spcPts val="0"/>
              </a:spcBef>
              <a:spcAft>
                <a:spcPts val="0"/>
              </a:spcAft>
              <a:buClrTx/>
              <a:buSzPts val="2000"/>
              <a:buFont typeface="Arial" panose="020B0604020202020204" pitchFamily="34" charset="0"/>
              <a:buNone/>
              <a:defRPr sz="1350" b="0" spc="30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编辑文本</a:t>
            </a:r>
          </a:p>
        </p:txBody>
      </p:sp>
      <p:sp>
        <p:nvSpPr>
          <p:cNvPr id="2" name="标题 1"/>
          <p:cNvSpPr>
            <a:spLocks noGrp="1"/>
          </p:cNvSpPr>
          <p:nvPr>
            <p:ph type="title" idx="13" hasCustomPrompt="1"/>
            <p:custDataLst>
              <p:tags r:id="rId6"/>
            </p:custDataLst>
          </p:nvPr>
        </p:nvSpPr>
        <p:spPr>
          <a:xfrm>
            <a:off x="4956974" y="1726135"/>
            <a:ext cx="3429027" cy="879158"/>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3715"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4"/>
            <a:ext cx="8139178"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19056" y="227885"/>
            <a:ext cx="8705888" cy="468836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hasCustomPrompt="1"/>
            <p:custDataLst>
              <p:tags r:id="rId4"/>
            </p:custDataLst>
          </p:nvPr>
        </p:nvSpPr>
        <p:spPr>
          <a:xfrm>
            <a:off x="961200" y="937049"/>
            <a:ext cx="7219800" cy="542700"/>
          </a:xfrm>
        </p:spPr>
        <p:txBody>
          <a:bodyPr wrap="square" anchor="ctr">
            <a:normAutofit/>
          </a:bodyPr>
          <a:lstStyle>
            <a:lvl1pPr>
              <a:defRPr sz="18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1623060"/>
            <a:ext cx="7219950" cy="2583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7"/>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10"/>
          <a:stretch>
            <a:fillRect/>
          </a:stretch>
        </p:blipFill>
        <p:spPr>
          <a:xfrm>
            <a:off x="48127" y="15390"/>
            <a:ext cx="9067062" cy="5135434"/>
          </a:xfrm>
          <a:prstGeom prst="rect">
            <a:avLst/>
          </a:prstGeom>
        </p:spPr>
      </p:pic>
      <p:sp>
        <p:nvSpPr>
          <p:cNvPr id="2" name="标题 1"/>
          <p:cNvSpPr>
            <a:spLocks noGrp="1"/>
          </p:cNvSpPr>
          <p:nvPr>
            <p:ph type="title"/>
            <p:custDataLst>
              <p:tags r:id="rId1"/>
            </p:custDataLst>
          </p:nvPr>
        </p:nvSpPr>
        <p:spPr>
          <a:xfrm>
            <a:off x="502411" y="332487"/>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7" y="714487"/>
            <a:ext cx="3962432" cy="285752"/>
          </a:xfrm>
        </p:spPr>
        <p:txBody>
          <a:bodyPr lIns="90170" tIns="46990" rIns="90170" bIns="4699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055252"/>
            <a:ext cx="3962400"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2" y="714487"/>
            <a:ext cx="3962432" cy="285752"/>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2" y="1055252"/>
            <a:ext cx="3962432"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8" name="页脚占位符 7"/>
          <p:cNvSpPr>
            <a:spLocks noGrp="1"/>
          </p:cNvSpPr>
          <p:nvPr>
            <p:ph type="ftr" sz="quarter" idx="11"/>
            <p:custDataLst>
              <p:tags r:id="rId7"/>
            </p:custDataLst>
          </p:nvPr>
        </p:nvSpPr>
        <p:spPr>
          <a:xfrm>
            <a:off x="3087000" y="4762977"/>
            <a:ext cx="2970000" cy="2376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6457950" y="4762977"/>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3618452" cy="514413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p>
        </p:txBody>
      </p:sp>
      <p:pic>
        <p:nvPicPr>
          <p:cNvPr id="8" name="图片 7"/>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hasCustomPrompt="1"/>
            <p:custDataLst>
              <p:tags r:id="rId3"/>
            </p:custDataLst>
          </p:nvPr>
        </p:nvSpPr>
        <p:spPr>
          <a:xfrm>
            <a:off x="437400" y="577912"/>
            <a:ext cx="2970000" cy="661500"/>
          </a:xfrm>
        </p:spPr>
        <p:txBody>
          <a:bodyPr wrap="square" anchor="ctr" anchorCtr="0">
            <a:normAutofit/>
          </a:bodyPr>
          <a:lstStyle>
            <a:lvl1pPr>
              <a:defRPr sz="2025"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1323353"/>
            <a:ext cx="2967300" cy="3069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577760"/>
            <a:ext cx="4860000" cy="381595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9144000" cy="1998496"/>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4"/>
            </p:custDataLst>
          </p:nvPr>
        </p:nvSpPr>
        <p:spPr>
          <a:xfrm>
            <a:off x="459000" y="586001"/>
            <a:ext cx="8232300" cy="469800"/>
          </a:xfrm>
        </p:spPr>
        <p:txBody>
          <a:bodyPr wrap="square" anchor="ctr">
            <a:normAutofit/>
          </a:bodyPr>
          <a:lstStyle>
            <a:lvl1pPr algn="ctr">
              <a:defRPr sz="2025"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244892"/>
            <a:ext cx="8231981" cy="621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2106419"/>
            <a:ext cx="8224200" cy="25731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3772194"/>
            <a:ext cx="9144000" cy="1371941"/>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4"/>
            </p:custDataLst>
          </p:nvPr>
        </p:nvSpPr>
        <p:spPr>
          <a:xfrm>
            <a:off x="453600" y="502288"/>
            <a:ext cx="8232300" cy="423900"/>
          </a:xfrm>
        </p:spPr>
        <p:txBody>
          <a:bodyPr wrap="square" anchor="ctr" anchorCtr="0">
            <a:normAutofit/>
          </a:bodyPr>
          <a:lstStyle>
            <a:lvl1pPr algn="ctr">
              <a:defRPr sz="18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1261204"/>
            <a:ext cx="8243100" cy="2408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3885826"/>
            <a:ext cx="8251200" cy="7587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9144000" cy="68588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p>
        </p:txBody>
      </p:sp>
      <p:pic>
        <p:nvPicPr>
          <p:cNvPr id="12" name="图片 11"/>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4676372"/>
            <a:ext cx="540068" cy="467763"/>
          </a:xfrm>
          <a:prstGeom prst="rect">
            <a:avLst/>
          </a:prstGeom>
        </p:spPr>
      </p:pic>
      <p:pic>
        <p:nvPicPr>
          <p:cNvPr id="10" name="图片 9"/>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4676372"/>
            <a:ext cx="540068" cy="467763"/>
          </a:xfrm>
          <a:prstGeom prst="rect">
            <a:avLst/>
          </a:prstGeom>
        </p:spPr>
      </p:pic>
      <p:sp>
        <p:nvSpPr>
          <p:cNvPr id="2" name="标题 1"/>
          <p:cNvSpPr>
            <a:spLocks noGrp="1"/>
          </p:cNvSpPr>
          <p:nvPr>
            <p:ph type="title"/>
            <p:custDataLst>
              <p:tags r:id="rId4"/>
            </p:custDataLst>
          </p:nvPr>
        </p:nvSpPr>
        <p:spPr>
          <a:xfrm>
            <a:off x="434700" y="178242"/>
            <a:ext cx="8278200"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1247688"/>
            <a:ext cx="40068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1247688"/>
            <a:ext cx="40257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3613082"/>
            <a:ext cx="40068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3610382"/>
            <a:ext cx="40257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715586"/>
            <a:ext cx="9144000" cy="3712964"/>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7928848" y="4091667"/>
            <a:ext cx="1215152" cy="1052468"/>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4091667"/>
            <a:ext cx="1215152" cy="1052468"/>
          </a:xfrm>
          <a:prstGeom prst="rect">
            <a:avLst/>
          </a:prstGeom>
        </p:spPr>
      </p:pic>
      <p:sp>
        <p:nvSpPr>
          <p:cNvPr id="2" name="标题 1"/>
          <p:cNvSpPr>
            <a:spLocks noGrp="1"/>
          </p:cNvSpPr>
          <p:nvPr>
            <p:ph type="title" hasCustomPrompt="1"/>
            <p:custDataLst>
              <p:tags r:id="rId4"/>
            </p:custDataLst>
          </p:nvPr>
        </p:nvSpPr>
        <p:spPr>
          <a:xfrm>
            <a:off x="1142100" y="1004634"/>
            <a:ext cx="6858000" cy="1790100"/>
          </a:xfrm>
        </p:spPr>
        <p:txBody>
          <a:bodyPr wrap="square" anchor="b">
            <a:normAutofit/>
          </a:bodyPr>
          <a:lstStyle>
            <a:lvl1pPr algn="ctr">
              <a:defRPr sz="3375"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2897534"/>
            <a:ext cx="6858000" cy="1242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flipH="1">
            <a:off x="0" y="-73932"/>
            <a:ext cx="9144000" cy="5143500"/>
          </a:xfrm>
          <a:prstGeom prst="rect">
            <a:avLst/>
          </a:prstGeom>
        </p:spPr>
      </p:pic>
      <p:sp>
        <p:nvSpPr>
          <p:cNvPr id="16" name="日期占位符 15"/>
          <p:cNvSpPr>
            <a:spLocks noGrp="1"/>
          </p:cNvSpPr>
          <p:nvPr>
            <p:ph type="dt" sz="half" idx="10"/>
            <p:custDataLst>
              <p:tags r:id="rId2"/>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17" name="页脚占位符 16"/>
          <p:cNvSpPr>
            <a:spLocks noGrp="1"/>
          </p:cNvSpPr>
          <p:nvPr>
            <p:ph type="ftr" sz="quarter" idx="11"/>
            <p:custDataLst>
              <p:tags r:id="rId3"/>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6" name="文本占位符 5"/>
          <p:cNvSpPr>
            <a:spLocks noGrp="1"/>
          </p:cNvSpPr>
          <p:nvPr>
            <p:ph type="body" sz="quarter" idx="16" hasCustomPrompt="1"/>
            <p:custDataLst>
              <p:tags r:id="rId5"/>
            </p:custDataLst>
          </p:nvPr>
        </p:nvSpPr>
        <p:spPr>
          <a:xfrm>
            <a:off x="4787741" y="3347622"/>
            <a:ext cx="1316831"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r"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dirty="0"/>
              <a:t>编辑文本</a:t>
            </a:r>
          </a:p>
        </p:txBody>
      </p:sp>
      <p:sp>
        <p:nvSpPr>
          <p:cNvPr id="4" name="文本占位符 3"/>
          <p:cNvSpPr>
            <a:spLocks noGrp="1"/>
          </p:cNvSpPr>
          <p:nvPr>
            <p:ph type="body" sz="quarter" idx="15" hasCustomPrompt="1"/>
            <p:custDataLst>
              <p:tags r:id="rId6"/>
            </p:custDataLst>
          </p:nvPr>
        </p:nvSpPr>
        <p:spPr>
          <a:xfrm>
            <a:off x="4787741" y="3739099"/>
            <a:ext cx="1316831"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r"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p>
        </p:txBody>
      </p:sp>
      <p:sp>
        <p:nvSpPr>
          <p:cNvPr id="3" name="标题 2"/>
          <p:cNvSpPr>
            <a:spLocks noGrp="1"/>
          </p:cNvSpPr>
          <p:nvPr>
            <p:ph type="ctrTitle" idx="14" hasCustomPrompt="1"/>
            <p:custDataLst>
              <p:tags r:id="rId7"/>
            </p:custDataLst>
          </p:nvPr>
        </p:nvSpPr>
        <p:spPr>
          <a:xfrm>
            <a:off x="4788000" y="1736875"/>
            <a:ext cx="3619024" cy="728186"/>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4050" b="0" spc="6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8"/>
            </p:custDataLst>
          </p:nvPr>
        </p:nvSpPr>
        <p:spPr>
          <a:xfrm>
            <a:off x="4787741" y="2535873"/>
            <a:ext cx="3619500" cy="360045"/>
          </a:xfrm>
        </p:spPr>
        <p:txBody>
          <a:bodyPr vert="horz" wrap="square" lIns="90170" tIns="0" rIns="90170" bIns="4699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微软雅黑" panose="020B050302020402020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835" indent="0" algn="ctr">
              <a:buNone/>
            </a:lvl9pPr>
          </a:lstStyle>
          <a:p>
            <a:r>
              <a:rPr lang="zh-CN" altLang="en-US"/>
              <a:t>单击此处编辑副标题</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标题 1"/>
          <p:cNvSpPr>
            <a:spLocks noGrp="1"/>
          </p:cNvSpPr>
          <p:nvPr>
            <p:ph type="title"/>
            <p:custDataLst>
              <p:tags r:id="rId3"/>
            </p:custDataLst>
          </p:nvPr>
        </p:nvSpPr>
        <p:spPr>
          <a:xfrm>
            <a:off x="502412" y="332743"/>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502412" y="714699"/>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6"/>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7" r:link="rId8" cstate="print">
            <a:extLst>
              <a:ext uri="{28A0092B-C50C-407E-A947-70E740481C1C}">
                <a14:useLocalDpi xmlns:a14="http://schemas.microsoft.com/office/drawing/2010/main" val="0"/>
              </a:ext>
            </a:extLst>
          </a:blip>
          <a:stretch>
            <a:fillRect/>
          </a:stretch>
        </p:blipFill>
        <p:spPr>
          <a:xfrm>
            <a:off x="3048000" y="318"/>
            <a:ext cx="3048000" cy="1317238"/>
          </a:xfrm>
          <a:prstGeom prst="rect">
            <a:avLst/>
          </a:prstGeom>
        </p:spPr>
      </p:pic>
      <p:sp>
        <p:nvSpPr>
          <p:cNvPr id="4" name="日期占位符 3"/>
          <p:cNvSpPr>
            <a:spLocks noGrp="1"/>
          </p:cNvSpPr>
          <p:nvPr>
            <p:ph type="dt" sz="half" idx="10"/>
            <p:custDataLst>
              <p:tags r:id="rId2"/>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3"/>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5"/>
            </p:custDataLst>
          </p:nvPr>
        </p:nvSpPr>
        <p:spPr>
          <a:xfrm>
            <a:off x="2722483" y="1957943"/>
            <a:ext cx="3699034" cy="1228249"/>
          </a:xfrm>
        </p:spPr>
        <p:txBody>
          <a:bodyPr vert="horz" wrap="square" lIns="90170" tIns="46990" rIns="90170" bIns="46990" anchor="ctr" anchorCtr="0">
            <a:normAutofit/>
          </a:bodyPr>
          <a:lstStyle>
            <a:lvl1pPr marL="0" marR="0" indent="0" algn="dist" defTabSz="914400" rtl="0" eaLnBrk="1" fontAlgn="auto" latinLnBrk="0" hangingPunct="1">
              <a:lnSpc>
                <a:spcPct val="100000"/>
              </a:lnSpc>
              <a:spcBef>
                <a:spcPct val="0"/>
              </a:spcBef>
              <a:spcAft>
                <a:spcPts val="0"/>
              </a:spcAft>
              <a:buClrTx/>
              <a:buSzPts val="8000"/>
              <a:buFont typeface="Arial" panose="020B0604020202020204" pitchFamily="34" charset="0"/>
              <a:buNone/>
              <a:defRPr sz="60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标题 1"/>
          <p:cNvSpPr>
            <a:spLocks noGrp="1"/>
          </p:cNvSpPr>
          <p:nvPr>
            <p:ph type="title"/>
            <p:custDataLst>
              <p:tags r:id="rId3"/>
            </p:custDataLst>
          </p:nvPr>
        </p:nvSpPr>
        <p:spPr>
          <a:xfrm>
            <a:off x="502412" y="332743"/>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502448" y="714699"/>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4679158" y="714699"/>
            <a:ext cx="3962432" cy="4041680"/>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6" name="页脚占位符 5"/>
          <p:cNvSpPr>
            <a:spLocks noGrp="1"/>
          </p:cNvSpPr>
          <p:nvPr>
            <p:ph type="ftr" sz="quarter" idx="11"/>
            <p:custDataLst>
              <p:tags r:id="rId7"/>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10" name="图片 9"/>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标题 1"/>
          <p:cNvSpPr>
            <a:spLocks noGrp="1"/>
          </p:cNvSpPr>
          <p:nvPr>
            <p:ph type="title"/>
            <p:custDataLst>
              <p:tags r:id="rId3"/>
            </p:custDataLst>
          </p:nvPr>
        </p:nvSpPr>
        <p:spPr>
          <a:xfrm>
            <a:off x="502412" y="332743"/>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502448" y="714699"/>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835" indent="0">
              <a:buNone/>
              <a:defRPr sz="12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502444" y="1055211"/>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4676813" y="714699"/>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835" indent="0">
              <a:buNone/>
              <a:defRPr sz="12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4676813" y="1055211"/>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8" name="页脚占位符 7"/>
          <p:cNvSpPr>
            <a:spLocks noGrp="1"/>
          </p:cNvSpPr>
          <p:nvPr>
            <p:ph type="ftr" sz="quarter" idx="11"/>
            <p:custDataLst>
              <p:tags r:id="rId9"/>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0" y="0"/>
            <a:ext cx="9144000" cy="5144135"/>
            <a:chOff x="0" y="0"/>
            <a:chExt cx="12192000" cy="6858000"/>
          </a:xfrm>
        </p:grpSpPr>
        <p:sp>
          <p:nvSpPr>
            <p:cNvPr id="7" name="矩形 6"/>
            <p:cNvSpPr/>
            <p:nvPr>
              <p:custDataLst>
                <p:tags r:id="rId6"/>
              </p:custDataLst>
            </p:nvPr>
          </p:nvSpPr>
          <p:spPr>
            <a:xfrm>
              <a:off x="0" y="0"/>
              <a:ext cx="12192000" cy="685800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p:custDataLst>
                <p:tags r:id="rId7"/>
              </p:custDataLst>
            </p:nvPr>
          </p:nvPicPr>
          <p:blipFill>
            <a:blip r:embed="rId10"/>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2"/>
            </p:custDataLst>
          </p:nvPr>
        </p:nvSpPr>
        <p:spPr>
          <a:xfrm>
            <a:off x="502411" y="332484"/>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4"/>
            </p:custDataLst>
          </p:nvPr>
        </p:nvSpPr>
        <p:spPr>
          <a:xfrm>
            <a:off x="3087000" y="4762977"/>
            <a:ext cx="2970000" cy="2376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457950" y="4762977"/>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rot="10800000" flipH="1">
            <a:off x="5623560" y="1149451"/>
            <a:ext cx="3291840" cy="2845234"/>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4676112"/>
            <a:ext cx="540068" cy="467705"/>
          </a:xfrm>
          <a:prstGeom prst="rect">
            <a:avLst/>
          </a:prstGeom>
        </p:spPr>
      </p:pic>
      <p:sp>
        <p:nvSpPr>
          <p:cNvPr id="2" name="标题 1"/>
          <p:cNvSpPr>
            <a:spLocks noGrp="1"/>
          </p:cNvSpPr>
          <p:nvPr>
            <p:ph type="title"/>
            <p:custDataLst>
              <p:tags r:id="rId3"/>
            </p:custDataLst>
          </p:nvPr>
        </p:nvSpPr>
        <p:spPr>
          <a:xfrm>
            <a:off x="502412" y="332740"/>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3" name="页脚占位符 2"/>
          <p:cNvSpPr>
            <a:spLocks noGrp="1"/>
          </p:cNvSpPr>
          <p:nvPr>
            <p:ph type="ftr" sz="quarter" idx="11"/>
            <p:custDataLst>
              <p:tags r:id="rId2"/>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标题 1"/>
          <p:cNvSpPr>
            <a:spLocks noGrp="1"/>
          </p:cNvSpPr>
          <p:nvPr>
            <p:ph type="title"/>
            <p:custDataLst>
              <p:tags r:id="rId3"/>
            </p:custDataLst>
          </p:nvPr>
        </p:nvSpPr>
        <p:spPr>
          <a:xfrm>
            <a:off x="502448" y="332743"/>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8" y="714699"/>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714699"/>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2021/12/4</a:t>
            </a:fld>
            <a:endParaRPr lang="zh-CN" altLang="en-US" dirty="0"/>
          </a:p>
        </p:txBody>
      </p:sp>
      <p:sp>
        <p:nvSpPr>
          <p:cNvPr id="6" name="页脚占位符 5"/>
          <p:cNvSpPr>
            <a:spLocks noGrp="1"/>
          </p:cNvSpPr>
          <p:nvPr>
            <p:ph type="ftr" sz="quarter" idx="11"/>
            <p:custDataLst>
              <p:tags r:id="rId7"/>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竖排标题 1"/>
          <p:cNvSpPr>
            <a:spLocks noGrp="1"/>
          </p:cNvSpPr>
          <p:nvPr>
            <p:ph type="title" orient="vert"/>
            <p:custDataLst>
              <p:tags r:id="rId3"/>
            </p:custDataLst>
          </p:nvPr>
        </p:nvSpPr>
        <p:spPr>
          <a:xfrm>
            <a:off x="7928351" y="714699"/>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502444" y="714693"/>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6"/>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3" name="日期占位符 2"/>
          <p:cNvSpPr>
            <a:spLocks noGrp="1"/>
          </p:cNvSpPr>
          <p:nvPr>
            <p:ph type="dt" sz="half" idx="10"/>
            <p:custDataLst>
              <p:tags r:id="rId3"/>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4"/>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8" y="714699"/>
            <a:ext cx="8139178" cy="4041680"/>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flipH="1">
            <a:off x="0" y="318"/>
            <a:ext cx="9144000" cy="5143500"/>
          </a:xfrm>
          <a:prstGeom prst="rect">
            <a:avLst/>
          </a:prstGeom>
        </p:spPr>
      </p:pic>
      <p:sp>
        <p:nvSpPr>
          <p:cNvPr id="3" name="日期占位符 2"/>
          <p:cNvSpPr>
            <a:spLocks noGrp="1"/>
          </p:cNvSpPr>
          <p:nvPr>
            <p:ph type="dt" sz="half" idx="10"/>
            <p:custDataLst>
              <p:tags r:id="rId2"/>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3"/>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4" hasCustomPrompt="1"/>
            <p:custDataLst>
              <p:tags r:id="rId5"/>
            </p:custDataLst>
          </p:nvPr>
        </p:nvSpPr>
        <p:spPr>
          <a:xfrm>
            <a:off x="4956810" y="2706846"/>
            <a:ext cx="1441133" cy="362903"/>
          </a:xfrm>
        </p:spPr>
        <p:txBody>
          <a:bodyPr vert="horz" wrap="square" lIns="90170" tIns="46990" rIns="90170" bIns="46990" anchor="t" anchorCtr="0">
            <a:no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800" b="0" spc="30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编辑文本</a:t>
            </a:r>
          </a:p>
        </p:txBody>
      </p:sp>
      <p:sp>
        <p:nvSpPr>
          <p:cNvPr id="2" name="标题 1"/>
          <p:cNvSpPr>
            <a:spLocks noGrp="1"/>
          </p:cNvSpPr>
          <p:nvPr>
            <p:ph type="title" idx="13" hasCustomPrompt="1"/>
            <p:custDataLst>
              <p:tags r:id="rId6"/>
            </p:custDataLst>
          </p:nvPr>
        </p:nvSpPr>
        <p:spPr>
          <a:xfrm>
            <a:off x="4956974" y="1726185"/>
            <a:ext cx="3429027" cy="879158"/>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标题 1"/>
          <p:cNvSpPr>
            <a:spLocks noGrp="1"/>
          </p:cNvSpPr>
          <p:nvPr>
            <p:ph type="title"/>
            <p:custDataLst>
              <p:tags r:id="rId3"/>
            </p:custDataLst>
          </p:nvPr>
        </p:nvSpPr>
        <p:spPr>
          <a:xfrm>
            <a:off x="502412" y="332740"/>
            <a:ext cx="8139178"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19056" y="228174"/>
            <a:ext cx="8705888" cy="4687787"/>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标题 1"/>
          <p:cNvSpPr>
            <a:spLocks noGrp="1"/>
          </p:cNvSpPr>
          <p:nvPr>
            <p:ph type="title" hasCustomPrompt="1"/>
            <p:custDataLst>
              <p:tags r:id="rId4"/>
            </p:custDataLst>
          </p:nvPr>
        </p:nvSpPr>
        <p:spPr>
          <a:xfrm>
            <a:off x="961200" y="937218"/>
            <a:ext cx="7219800" cy="5427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1623018"/>
            <a:ext cx="7219950" cy="2583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7"/>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318"/>
            <a:ext cx="3618452" cy="51435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8" name="图片 7"/>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标题 1"/>
          <p:cNvSpPr>
            <a:spLocks noGrp="1"/>
          </p:cNvSpPr>
          <p:nvPr>
            <p:ph type="title" hasCustomPrompt="1"/>
            <p:custDataLst>
              <p:tags r:id="rId3"/>
            </p:custDataLst>
          </p:nvPr>
        </p:nvSpPr>
        <p:spPr>
          <a:xfrm>
            <a:off x="437400" y="578118"/>
            <a:ext cx="2970000" cy="661500"/>
          </a:xfrm>
        </p:spPr>
        <p:txBody>
          <a:bodyPr wrap="square" anchor="ctr" anchorCtr="0">
            <a:normAutofit/>
          </a:bodyPr>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1323318"/>
            <a:ext cx="2967300" cy="3069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577771"/>
            <a:ext cx="4860000" cy="381595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318"/>
            <a:ext cx="9144000" cy="199825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标题 1"/>
          <p:cNvSpPr>
            <a:spLocks noGrp="1"/>
          </p:cNvSpPr>
          <p:nvPr>
            <p:ph type="title"/>
            <p:custDataLst>
              <p:tags r:id="rId4"/>
            </p:custDataLst>
          </p:nvPr>
        </p:nvSpPr>
        <p:spPr>
          <a:xfrm>
            <a:off x="459000" y="586218"/>
            <a:ext cx="8232300" cy="469800"/>
          </a:xfrm>
        </p:spPr>
        <p:txBody>
          <a:bodyPr wrap="square" anchor="ct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245018"/>
            <a:ext cx="8231981" cy="621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2106318"/>
            <a:ext cx="8224200" cy="25731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3" name="页脚占位符 2"/>
          <p:cNvSpPr>
            <a:spLocks noGrp="1"/>
          </p:cNvSpPr>
          <p:nvPr>
            <p:ph type="ftr" sz="quarter" idx="11"/>
            <p:custDataLst>
              <p:tags r:id="rId2"/>
            </p:custDataLst>
          </p:nvPr>
        </p:nvSpPr>
        <p:spPr>
          <a:xfrm>
            <a:off x="3087000" y="4762977"/>
            <a:ext cx="2970000" cy="2376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4762977"/>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3772046"/>
            <a:ext cx="9144000" cy="137177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318"/>
            <a:ext cx="540068" cy="467705"/>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3" y="318"/>
            <a:ext cx="540068" cy="467705"/>
          </a:xfrm>
          <a:prstGeom prst="rect">
            <a:avLst/>
          </a:prstGeom>
        </p:spPr>
      </p:pic>
      <p:sp>
        <p:nvSpPr>
          <p:cNvPr id="2" name="标题 1"/>
          <p:cNvSpPr>
            <a:spLocks noGrp="1"/>
          </p:cNvSpPr>
          <p:nvPr>
            <p:ph type="title"/>
            <p:custDataLst>
              <p:tags r:id="rId4"/>
            </p:custDataLst>
          </p:nvPr>
        </p:nvSpPr>
        <p:spPr>
          <a:xfrm>
            <a:off x="453600" y="502518"/>
            <a:ext cx="8232300" cy="4239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1261218"/>
            <a:ext cx="8243100" cy="2408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3885618"/>
            <a:ext cx="8251200" cy="7587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318"/>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12" name="图片 11"/>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3" y="4676112"/>
            <a:ext cx="540068" cy="467705"/>
          </a:xfrm>
          <a:prstGeom prst="rect">
            <a:avLst/>
          </a:prstGeom>
        </p:spPr>
      </p:pic>
      <p:pic>
        <p:nvPicPr>
          <p:cNvPr id="10" name="图片 9"/>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4676112"/>
            <a:ext cx="540068" cy="467705"/>
          </a:xfrm>
          <a:prstGeom prst="rect">
            <a:avLst/>
          </a:prstGeom>
        </p:spPr>
      </p:pic>
      <p:sp>
        <p:nvSpPr>
          <p:cNvPr id="2" name="标题 1"/>
          <p:cNvSpPr>
            <a:spLocks noGrp="1"/>
          </p:cNvSpPr>
          <p:nvPr>
            <p:ph type="title"/>
            <p:custDataLst>
              <p:tags r:id="rId4"/>
            </p:custDataLst>
          </p:nvPr>
        </p:nvSpPr>
        <p:spPr>
          <a:xfrm>
            <a:off x="434700" y="178518"/>
            <a:ext cx="8278200"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1247718"/>
            <a:ext cx="40068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1247718"/>
            <a:ext cx="40257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3612918"/>
            <a:ext cx="40068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3610218"/>
            <a:ext cx="40257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715586"/>
            <a:ext cx="9144000" cy="3712964"/>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7928848" y="4091480"/>
            <a:ext cx="1215152" cy="1052338"/>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4091480"/>
            <a:ext cx="1215152" cy="1052338"/>
          </a:xfrm>
          <a:prstGeom prst="rect">
            <a:avLst/>
          </a:prstGeom>
        </p:spPr>
      </p:pic>
      <p:sp>
        <p:nvSpPr>
          <p:cNvPr id="2" name="标题 1"/>
          <p:cNvSpPr>
            <a:spLocks noGrp="1"/>
          </p:cNvSpPr>
          <p:nvPr>
            <p:ph type="title" hasCustomPrompt="1"/>
            <p:custDataLst>
              <p:tags r:id="rId4"/>
            </p:custDataLst>
          </p:nvPr>
        </p:nvSpPr>
        <p:spPr>
          <a:xfrm>
            <a:off x="1142100" y="1004718"/>
            <a:ext cx="6858000" cy="1790100"/>
          </a:xfrm>
        </p:spPr>
        <p:txBody>
          <a:bodyPr wrap="square"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692"/>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692"/>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2897418"/>
            <a:ext cx="6858000" cy="1242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flipH="1">
            <a:off x="0" y="-74259"/>
            <a:ext cx="9144000" cy="5144135"/>
          </a:xfrm>
          <a:prstGeom prst="rect">
            <a:avLst/>
          </a:prstGeom>
        </p:spPr>
      </p:pic>
      <p:sp>
        <p:nvSpPr>
          <p:cNvPr id="16" name="日期占位符 15"/>
          <p:cNvSpPr>
            <a:spLocks noGrp="1"/>
          </p:cNvSpPr>
          <p:nvPr>
            <p:ph type="dt" sz="half" idx="10"/>
            <p:custDataLst>
              <p:tags r:id="rId2"/>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17" name="页脚占位符 16"/>
          <p:cNvSpPr>
            <a:spLocks noGrp="1"/>
          </p:cNvSpPr>
          <p:nvPr>
            <p:ph type="ftr" sz="quarter" idx="11"/>
            <p:custDataLst>
              <p:tags r:id="rId3"/>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6" name="文本占位符 5"/>
          <p:cNvSpPr>
            <a:spLocks noGrp="1"/>
          </p:cNvSpPr>
          <p:nvPr>
            <p:ph type="body" sz="quarter" idx="16" hasCustomPrompt="1"/>
            <p:custDataLst>
              <p:tags r:id="rId5"/>
            </p:custDataLst>
          </p:nvPr>
        </p:nvSpPr>
        <p:spPr>
          <a:xfrm>
            <a:off x="4787741" y="3347736"/>
            <a:ext cx="1316831"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r"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dirty="0"/>
              <a:t>编辑文本</a:t>
            </a:r>
          </a:p>
        </p:txBody>
      </p:sp>
      <p:sp>
        <p:nvSpPr>
          <p:cNvPr id="4" name="文本占位符 3"/>
          <p:cNvSpPr>
            <a:spLocks noGrp="1"/>
          </p:cNvSpPr>
          <p:nvPr>
            <p:ph type="body" sz="quarter" idx="15" hasCustomPrompt="1"/>
            <p:custDataLst>
              <p:tags r:id="rId6"/>
            </p:custDataLst>
          </p:nvPr>
        </p:nvSpPr>
        <p:spPr>
          <a:xfrm>
            <a:off x="4787741" y="3739262"/>
            <a:ext cx="1316831"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r"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p>
        </p:txBody>
      </p:sp>
      <p:sp>
        <p:nvSpPr>
          <p:cNvPr id="3" name="标题 2"/>
          <p:cNvSpPr>
            <a:spLocks noGrp="1"/>
          </p:cNvSpPr>
          <p:nvPr>
            <p:ph type="ctrTitle" idx="14" hasCustomPrompt="1"/>
            <p:custDataLst>
              <p:tags r:id="rId7"/>
            </p:custDataLst>
          </p:nvPr>
        </p:nvSpPr>
        <p:spPr>
          <a:xfrm>
            <a:off x="4788000" y="1736817"/>
            <a:ext cx="3619024" cy="728186"/>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4050" b="0" spc="6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8"/>
            </p:custDataLst>
          </p:nvPr>
        </p:nvSpPr>
        <p:spPr>
          <a:xfrm>
            <a:off x="4787741" y="2535890"/>
            <a:ext cx="3619500" cy="360045"/>
          </a:xfrm>
        </p:spPr>
        <p:txBody>
          <a:bodyPr vert="horz" wrap="square" lIns="90170" tIns="0" rIns="90170" bIns="4699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微软雅黑" panose="020B050302020402020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7"/>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502411" y="714719"/>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7" r:link="rId8" cstate="print">
            <a:extLst>
              <a:ext uri="{28A0092B-C50C-407E-A947-70E740481C1C}">
                <a14:useLocalDpi xmlns:a14="http://schemas.microsoft.com/office/drawing/2010/main" val="0"/>
              </a:ext>
            </a:extLst>
          </a:blip>
          <a:stretch>
            <a:fillRect/>
          </a:stretch>
        </p:blipFill>
        <p:spPr>
          <a:xfrm>
            <a:off x="3048000" y="0"/>
            <a:ext cx="3048000" cy="1317400"/>
          </a:xfrm>
          <a:prstGeom prst="rect">
            <a:avLst/>
          </a:prstGeom>
        </p:spPr>
      </p:pic>
      <p:sp>
        <p:nvSpPr>
          <p:cNvPr id="4" name="日期占位符 3"/>
          <p:cNvSpPr>
            <a:spLocks noGrp="1"/>
          </p:cNvSpPr>
          <p:nvPr>
            <p:ph type="dt" sz="half" idx="10"/>
            <p:custDataLst>
              <p:tags r:id="rId2"/>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3"/>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5"/>
            </p:custDataLst>
          </p:nvPr>
        </p:nvSpPr>
        <p:spPr>
          <a:xfrm>
            <a:off x="2722483" y="1957943"/>
            <a:ext cx="3699034" cy="1228249"/>
          </a:xfrm>
        </p:spPr>
        <p:txBody>
          <a:bodyPr vert="horz" wrap="square" lIns="90170" tIns="46990" rIns="90170" bIns="46990" anchor="ctr" anchorCtr="0">
            <a:normAutofit/>
          </a:bodyPr>
          <a:lstStyle>
            <a:lvl1pPr marL="0" marR="0" indent="0" algn="dist" defTabSz="914400" rtl="0" eaLnBrk="1" fontAlgn="auto" latinLnBrk="0" hangingPunct="1">
              <a:lnSpc>
                <a:spcPct val="100000"/>
              </a:lnSpc>
              <a:spcBef>
                <a:spcPct val="0"/>
              </a:spcBef>
              <a:spcAft>
                <a:spcPts val="0"/>
              </a:spcAft>
              <a:buClrTx/>
              <a:buSzPts val="8000"/>
              <a:buFont typeface="Arial" panose="020B0604020202020204" pitchFamily="34" charset="0"/>
              <a:buNone/>
              <a:defRPr sz="60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7"/>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502447" y="714719"/>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4679158" y="714719"/>
            <a:ext cx="3962432" cy="4041680"/>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6" name="页脚占位符 5"/>
          <p:cNvSpPr>
            <a:spLocks noGrp="1"/>
          </p:cNvSpPr>
          <p:nvPr>
            <p:ph type="ftr" sz="quarter" idx="11"/>
            <p:custDataLst>
              <p:tags r:id="rId7"/>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10" name="图片 9"/>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7"/>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502447" y="714487"/>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502444" y="1055252"/>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4676812" y="714487"/>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4676812" y="1055252"/>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8" name="页脚占位符 7"/>
          <p:cNvSpPr>
            <a:spLocks noGrp="1"/>
          </p:cNvSpPr>
          <p:nvPr>
            <p:ph type="ftr" sz="quarter" idx="11"/>
            <p:custDataLst>
              <p:tags r:id="rId9"/>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rot="10800000" flipH="1">
            <a:off x="5623560" y="1149451"/>
            <a:ext cx="3291840" cy="2845234"/>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4676372"/>
            <a:ext cx="540068" cy="467763"/>
          </a:xfrm>
          <a:prstGeom prst="rect">
            <a:avLst/>
          </a:prstGeom>
        </p:spPr>
      </p:pic>
      <p:sp>
        <p:nvSpPr>
          <p:cNvPr id="2" name="标题 1"/>
          <p:cNvSpPr>
            <a:spLocks noGrp="1"/>
          </p:cNvSpPr>
          <p:nvPr>
            <p:ph type="title"/>
            <p:custDataLst>
              <p:tags r:id="rId3"/>
            </p:custDataLst>
          </p:nvPr>
        </p:nvSpPr>
        <p:spPr>
          <a:xfrm>
            <a:off x="502411" y="332484"/>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3" name="页脚占位符 2"/>
          <p:cNvSpPr>
            <a:spLocks noGrp="1"/>
          </p:cNvSpPr>
          <p:nvPr>
            <p:ph type="ftr" sz="quarter" idx="11"/>
            <p:custDataLst>
              <p:tags r:id="rId2"/>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8"/>
          <a:stretch>
            <a:fillRect/>
          </a:stretch>
        </p:blipFill>
        <p:spPr>
          <a:xfrm>
            <a:off x="48127" y="15390"/>
            <a:ext cx="9067062" cy="5135434"/>
          </a:xfrm>
          <a:prstGeom prst="rect">
            <a:avLst/>
          </a:prstGeom>
        </p:spPr>
      </p:pic>
      <p:sp>
        <p:nvSpPr>
          <p:cNvPr id="2" name="标题 1"/>
          <p:cNvSpPr>
            <a:spLocks noGrp="1"/>
          </p:cNvSpPr>
          <p:nvPr>
            <p:ph type="title"/>
            <p:custDataLst>
              <p:tags r:id="rId1"/>
            </p:custDataLst>
          </p:nvPr>
        </p:nvSpPr>
        <p:spPr>
          <a:xfrm>
            <a:off x="502447" y="332487"/>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502447" y="714719"/>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679194" y="714719"/>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a:xfrm>
            <a:off x="659807" y="4762977"/>
            <a:ext cx="2025000" cy="237600"/>
          </a:xfrm>
        </p:spPr>
        <p:txBody>
          <a:bodyPr/>
          <a:lstStyle/>
          <a:p>
            <a:fld id="{9EFD9D74-47D9-4702-A33C-335B63B48DBF}" type="datetimeFigureOut">
              <a:rPr lang="zh-CN" altLang="en-US" smtClean="0"/>
              <a:t>2021/12/4</a:t>
            </a:fld>
            <a:endParaRPr lang="zh-CN" altLang="en-US" dirty="0"/>
          </a:p>
        </p:txBody>
      </p:sp>
      <p:sp>
        <p:nvSpPr>
          <p:cNvPr id="6" name="页脚占位符 5"/>
          <p:cNvSpPr>
            <a:spLocks noGrp="1"/>
          </p:cNvSpPr>
          <p:nvPr>
            <p:ph type="ftr" sz="quarter" idx="11"/>
            <p:custDataLst>
              <p:tags r:id="rId5"/>
            </p:custDataLst>
          </p:nvPr>
        </p:nvSpPr>
        <p:spPr>
          <a:xfrm>
            <a:off x="3087000" y="4762977"/>
            <a:ext cx="2970000" cy="237600"/>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6457950" y="4762977"/>
            <a:ext cx="2025000" cy="237600"/>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47" y="332487"/>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7" y="714719"/>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714719"/>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2021/12/4</a:t>
            </a:fld>
            <a:endParaRPr lang="zh-CN" altLang="en-US" dirty="0"/>
          </a:p>
        </p:txBody>
      </p:sp>
      <p:sp>
        <p:nvSpPr>
          <p:cNvPr id="6" name="页脚占位符 5"/>
          <p:cNvSpPr>
            <a:spLocks noGrp="1"/>
          </p:cNvSpPr>
          <p:nvPr>
            <p:ph type="ftr" sz="quarter" idx="11"/>
            <p:custDataLst>
              <p:tags r:id="rId7"/>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竖排标题 1"/>
          <p:cNvSpPr>
            <a:spLocks noGrp="1"/>
          </p:cNvSpPr>
          <p:nvPr>
            <p:ph type="title" orient="vert"/>
            <p:custDataLst>
              <p:tags r:id="rId3"/>
            </p:custDataLst>
          </p:nvPr>
        </p:nvSpPr>
        <p:spPr>
          <a:xfrm>
            <a:off x="7928351" y="714719"/>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502444" y="714713"/>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3" name="日期占位符 2"/>
          <p:cNvSpPr>
            <a:spLocks noGrp="1"/>
          </p:cNvSpPr>
          <p:nvPr>
            <p:ph type="dt" sz="half" idx="10"/>
            <p:custDataLst>
              <p:tags r:id="rId3"/>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4"/>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7" y="714719"/>
            <a:ext cx="8139178" cy="4041680"/>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flipH="1">
            <a:off x="0" y="0"/>
            <a:ext cx="9144000" cy="5144135"/>
          </a:xfrm>
          <a:prstGeom prst="rect">
            <a:avLst/>
          </a:prstGeom>
        </p:spPr>
      </p:pic>
      <p:sp>
        <p:nvSpPr>
          <p:cNvPr id="3" name="日期占位符 2"/>
          <p:cNvSpPr>
            <a:spLocks noGrp="1"/>
          </p:cNvSpPr>
          <p:nvPr>
            <p:ph type="dt" sz="half" idx="10"/>
            <p:custDataLst>
              <p:tags r:id="rId2"/>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3"/>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4" hasCustomPrompt="1"/>
            <p:custDataLst>
              <p:tags r:id="rId5"/>
            </p:custDataLst>
          </p:nvPr>
        </p:nvSpPr>
        <p:spPr>
          <a:xfrm>
            <a:off x="4956810" y="2706885"/>
            <a:ext cx="1441133" cy="362903"/>
          </a:xfrm>
        </p:spPr>
        <p:txBody>
          <a:bodyPr vert="horz" wrap="square" lIns="90170" tIns="46990" rIns="90170" bIns="46990" anchor="t" anchorCtr="0">
            <a:no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800" b="0" spc="30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编辑文本</a:t>
            </a:r>
          </a:p>
        </p:txBody>
      </p:sp>
      <p:sp>
        <p:nvSpPr>
          <p:cNvPr id="2" name="标题 1"/>
          <p:cNvSpPr>
            <a:spLocks noGrp="1"/>
          </p:cNvSpPr>
          <p:nvPr>
            <p:ph type="title" idx="13" hasCustomPrompt="1"/>
            <p:custDataLst>
              <p:tags r:id="rId6"/>
            </p:custDataLst>
          </p:nvPr>
        </p:nvSpPr>
        <p:spPr>
          <a:xfrm>
            <a:off x="4956974" y="1726135"/>
            <a:ext cx="3429027" cy="879158"/>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3"/>
            </p:custDataLst>
          </p:nvPr>
        </p:nvSpPr>
        <p:spPr>
          <a:xfrm>
            <a:off x="502411" y="332484"/>
            <a:ext cx="8139178"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19056" y="227885"/>
            <a:ext cx="8705888" cy="468836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hasCustomPrompt="1"/>
            <p:custDataLst>
              <p:tags r:id="rId4"/>
            </p:custDataLst>
          </p:nvPr>
        </p:nvSpPr>
        <p:spPr>
          <a:xfrm>
            <a:off x="961200" y="937049"/>
            <a:ext cx="7219800" cy="5427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1623060"/>
            <a:ext cx="7219950" cy="2583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7"/>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3618452" cy="514413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8" name="图片 7"/>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hasCustomPrompt="1"/>
            <p:custDataLst>
              <p:tags r:id="rId3"/>
            </p:custDataLst>
          </p:nvPr>
        </p:nvSpPr>
        <p:spPr>
          <a:xfrm>
            <a:off x="437400" y="577912"/>
            <a:ext cx="2970000" cy="661500"/>
          </a:xfrm>
        </p:spPr>
        <p:txBody>
          <a:bodyPr wrap="square" anchor="ctr" anchorCtr="0">
            <a:normAutofit/>
          </a:bodyPr>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5"/>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1323353"/>
            <a:ext cx="2967300" cy="3069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577760"/>
            <a:ext cx="4860000" cy="381595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9144000" cy="1998496"/>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4"/>
            </p:custDataLst>
          </p:nvPr>
        </p:nvSpPr>
        <p:spPr>
          <a:xfrm>
            <a:off x="459000" y="586001"/>
            <a:ext cx="8232300" cy="469800"/>
          </a:xfrm>
        </p:spPr>
        <p:txBody>
          <a:bodyPr wrap="square" anchor="ct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244892"/>
            <a:ext cx="8231981" cy="621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2106419"/>
            <a:ext cx="8224200" cy="25731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3772194"/>
            <a:ext cx="9144000" cy="1371941"/>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p:custDataLst>
              <p:tags r:id="rId4"/>
            </p:custDataLst>
          </p:nvPr>
        </p:nvSpPr>
        <p:spPr>
          <a:xfrm>
            <a:off x="453600" y="502288"/>
            <a:ext cx="8232300" cy="4239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1261204"/>
            <a:ext cx="8243100" cy="2408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3885826"/>
            <a:ext cx="8251200" cy="7587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9144000" cy="68588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12" name="图片 11"/>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4676372"/>
            <a:ext cx="540068" cy="467763"/>
          </a:xfrm>
          <a:prstGeom prst="rect">
            <a:avLst/>
          </a:prstGeom>
        </p:spPr>
      </p:pic>
      <p:pic>
        <p:nvPicPr>
          <p:cNvPr id="10" name="图片 9"/>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4676372"/>
            <a:ext cx="540068" cy="467763"/>
          </a:xfrm>
          <a:prstGeom prst="rect">
            <a:avLst/>
          </a:prstGeom>
        </p:spPr>
      </p:pic>
      <p:sp>
        <p:nvSpPr>
          <p:cNvPr id="2" name="标题 1"/>
          <p:cNvSpPr>
            <a:spLocks noGrp="1"/>
          </p:cNvSpPr>
          <p:nvPr>
            <p:ph type="title"/>
            <p:custDataLst>
              <p:tags r:id="rId4"/>
            </p:custDataLst>
          </p:nvPr>
        </p:nvSpPr>
        <p:spPr>
          <a:xfrm>
            <a:off x="434700" y="178242"/>
            <a:ext cx="8278200" cy="331473"/>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1247688"/>
            <a:ext cx="40068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1247688"/>
            <a:ext cx="4025700" cy="217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3613082"/>
            <a:ext cx="40068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3610382"/>
            <a:ext cx="4025700" cy="5859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7"/>
          <a:stretch>
            <a:fillRect/>
          </a:stretch>
        </p:blipFill>
        <p:spPr>
          <a:xfrm>
            <a:off x="48127" y="15390"/>
            <a:ext cx="9067062" cy="5135434"/>
          </a:xfrm>
          <a:prstGeom prst="rect">
            <a:avLst/>
          </a:prstGeom>
        </p:spPr>
      </p:pic>
      <p:sp>
        <p:nvSpPr>
          <p:cNvPr id="2" name="竖排标题 1"/>
          <p:cNvSpPr>
            <a:spLocks noGrp="1"/>
          </p:cNvSpPr>
          <p:nvPr>
            <p:ph type="title" orient="vert"/>
            <p:custDataLst>
              <p:tags r:id="rId1"/>
            </p:custDataLst>
          </p:nvPr>
        </p:nvSpPr>
        <p:spPr>
          <a:xfrm>
            <a:off x="7928351" y="714719"/>
            <a:ext cx="713238" cy="4041680"/>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714713"/>
            <a:ext cx="7371076" cy="4041680"/>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59807" y="4762977"/>
            <a:ext cx="2025000" cy="237600"/>
          </a:xfrm>
        </p:spPr>
        <p:txBody>
          <a:body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11"/>
            <p:custDataLst>
              <p:tags r:id="rId4"/>
            </p:custDataLst>
          </p:nvPr>
        </p:nvSpPr>
        <p:spPr>
          <a:xfrm>
            <a:off x="3087000" y="4762977"/>
            <a:ext cx="2970000" cy="2376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4762977"/>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715586"/>
            <a:ext cx="9144000" cy="3712964"/>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7928848" y="4091667"/>
            <a:ext cx="1215152" cy="1052468"/>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4091667"/>
            <a:ext cx="1215152" cy="1052468"/>
          </a:xfrm>
          <a:prstGeom prst="rect">
            <a:avLst/>
          </a:prstGeom>
        </p:spPr>
      </p:pic>
      <p:sp>
        <p:nvSpPr>
          <p:cNvPr id="2" name="标题 1"/>
          <p:cNvSpPr>
            <a:spLocks noGrp="1"/>
          </p:cNvSpPr>
          <p:nvPr>
            <p:ph type="title" hasCustomPrompt="1"/>
            <p:custDataLst>
              <p:tags r:id="rId4"/>
            </p:custDataLst>
          </p:nvPr>
        </p:nvSpPr>
        <p:spPr>
          <a:xfrm>
            <a:off x="1142100" y="1004634"/>
            <a:ext cx="6858000" cy="1790100"/>
          </a:xfrm>
        </p:spPr>
        <p:txBody>
          <a:bodyPr wrap="square"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4" name="页脚占位符 3"/>
          <p:cNvSpPr>
            <a:spLocks noGrp="1"/>
          </p:cNvSpPr>
          <p:nvPr>
            <p:ph type="ftr" sz="quarter" idx="11"/>
            <p:custDataLst>
              <p:tags r:id="rId6"/>
            </p:custDataLst>
          </p:nvPr>
        </p:nvSpPr>
        <p:spPr>
          <a:xfrm>
            <a:off x="3087000" y="4762977"/>
            <a:ext cx="2970000" cy="2376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4762977"/>
            <a:ext cx="2025000" cy="2376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2897534"/>
            <a:ext cx="6858000" cy="1242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ags" Target="../tags/tag15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tags" Target="../tags/tag16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ags" Target="../tags/tag15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ags" Target="../tags/tag16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ags" Target="../tags/tag161.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ags" Target="../tags/tag1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tags" Target="../tags/tag29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ags" Target="../tags/tag30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ags" Target="../tags/tag29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ags" Target="../tags/tag301.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ags" Target="../tags/tag300.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ags" Target="../tags/tag2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ags" Target="../tags/tag43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ags" Target="../tags/tag44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ags" Target="../tags/tag43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tags" Target="../tags/tag440.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ags" Target="../tags/tag439.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tags" Target="../tags/tag4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tags" Target="../tags/tag57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ags" Target="../tags/tag58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tags" Target="../tags/tag575.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ags" Target="../tags/tag579.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tags" Target="../tags/tag578.xml"/><Relationship Id="rId10" Type="http://schemas.openxmlformats.org/officeDocument/2006/relationships/slideLayout" Target="../slideLayouts/slideLayout82.xml"/><Relationship Id="rId19"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tags" Target="../tags/tag5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332740"/>
            <a:ext cx="8139178" cy="331473"/>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714699"/>
            <a:ext cx="8139178" cy="404168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4762692"/>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3"/>
            <p:custDataLst>
              <p:tags r:id="rId23"/>
            </p:custDataLst>
          </p:nvPr>
        </p:nvSpPr>
        <p:spPr>
          <a:xfrm>
            <a:off x="3087000" y="4762692"/>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4762692"/>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318"/>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332740"/>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721366"/>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4762692"/>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3"/>
            <p:custDataLst>
              <p:tags r:id="rId23"/>
            </p:custDataLst>
          </p:nvPr>
        </p:nvSpPr>
        <p:spPr>
          <a:xfrm>
            <a:off x="3087000" y="4762692"/>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4762692"/>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318"/>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332740"/>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721366"/>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4762692"/>
            <a:ext cx="2025000" cy="237600"/>
          </a:xfrm>
          <a:prstGeom prst="rect">
            <a:avLst/>
          </a:prstGeom>
        </p:spPr>
        <p:txBody>
          <a:bodyPr vert="horz" wrap="square" lIns="91440" tIns="45720" rIns="91440" bIns="45720" rtlCol="0" anchor="ctr">
            <a:normAutofit/>
          </a:bodyPr>
          <a:lstStyle>
            <a:lvl1pPr algn="l">
              <a:defRPr sz="675">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3"/>
            <p:custDataLst>
              <p:tags r:id="rId23"/>
            </p:custDataLst>
          </p:nvPr>
        </p:nvSpPr>
        <p:spPr>
          <a:xfrm>
            <a:off x="3087000" y="4762692"/>
            <a:ext cx="2970000" cy="237600"/>
          </a:xfrm>
          <a:prstGeom prst="rect">
            <a:avLst/>
          </a:prstGeom>
        </p:spPr>
        <p:txBody>
          <a:bodyPr vert="horz" wrap="square" lIns="91440" tIns="45720" rIns="91440" bIns="45720" rtlCol="0" anchor="ctr">
            <a:normAutofit/>
          </a:bodyPr>
          <a:lstStyle>
            <a:lvl1pPr algn="ctr">
              <a:defRPr sz="675">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4762692"/>
            <a:ext cx="2025000" cy="237600"/>
          </a:xfrm>
          <a:prstGeom prst="rect">
            <a:avLst/>
          </a:prstGeom>
        </p:spPr>
        <p:txBody>
          <a:bodyPr vert="horz" wrap="square" lIns="91440" tIns="45720" rIns="91440" bIns="45720" rtlCol="0" anchor="ctr">
            <a:normAutofit/>
          </a:bodyPr>
          <a:lstStyle>
            <a:lvl1pPr algn="r">
              <a:defRPr sz="675">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318"/>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514350" rtl="0" eaLnBrk="1" fontAlgn="auto" latinLnBrk="0" hangingPunct="1">
        <a:lnSpc>
          <a:spcPct val="100000"/>
        </a:lnSpc>
        <a:spcBef>
          <a:spcPct val="0"/>
        </a:spcBef>
        <a:buNone/>
        <a:defRPr sz="135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28905"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386080" indent="-128270" algn="l" defTabSz="514350" rtl="0" eaLnBrk="1" fontAlgn="auto" latinLnBrk="0" hangingPunct="1">
        <a:lnSpc>
          <a:spcPct val="130000"/>
        </a:lnSpc>
        <a:spcBef>
          <a:spcPts val="0"/>
        </a:spcBef>
        <a:spcAft>
          <a:spcPts val="1000"/>
        </a:spcAft>
        <a:buFont typeface="Arial" panose="020B0604020202020204" pitchFamily="34" charset="0"/>
        <a:buChar char="•"/>
        <a:tabLst>
          <a:tab pos="905510" algn="l"/>
        </a:tabLst>
        <a:defRPr sz="9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643255"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900430"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157605"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332740"/>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721366"/>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4762692"/>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3"/>
            <p:custDataLst>
              <p:tags r:id="rId23"/>
            </p:custDataLst>
          </p:nvPr>
        </p:nvSpPr>
        <p:spPr>
          <a:xfrm>
            <a:off x="3087000" y="4762692"/>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4762692"/>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318"/>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332740"/>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721366"/>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4762692"/>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2021/12/4</a:t>
            </a:fld>
            <a:endParaRPr lang="zh-CN" altLang="en-US"/>
          </a:p>
        </p:txBody>
      </p:sp>
      <p:sp>
        <p:nvSpPr>
          <p:cNvPr id="5" name="页脚占位符 4"/>
          <p:cNvSpPr>
            <a:spLocks noGrp="1"/>
          </p:cNvSpPr>
          <p:nvPr>
            <p:ph type="ftr" sz="quarter" idx="3"/>
            <p:custDataLst>
              <p:tags r:id="rId23"/>
            </p:custDataLst>
          </p:nvPr>
        </p:nvSpPr>
        <p:spPr>
          <a:xfrm>
            <a:off x="3087000" y="4762692"/>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4762692"/>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318"/>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tags" Target="../tags/tag714.xml"/><Relationship Id="rId5" Type="http://schemas.openxmlformats.org/officeDocument/2006/relationships/image" Target="../media/image15.png"/><Relationship Id="rId4"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tags" Target="../tags/tag780.xml"/><Relationship Id="rId13" Type="http://schemas.openxmlformats.org/officeDocument/2006/relationships/tags" Target="../tags/tag785.xml"/><Relationship Id="rId3" Type="http://schemas.openxmlformats.org/officeDocument/2006/relationships/tags" Target="../tags/tag775.xml"/><Relationship Id="rId7" Type="http://schemas.openxmlformats.org/officeDocument/2006/relationships/tags" Target="../tags/tag779.xml"/><Relationship Id="rId12" Type="http://schemas.openxmlformats.org/officeDocument/2006/relationships/tags" Target="../tags/tag784.xml"/><Relationship Id="rId17" Type="http://schemas.openxmlformats.org/officeDocument/2006/relationships/slideLayout" Target="../slideLayouts/slideLayout25.xml"/><Relationship Id="rId2" Type="http://schemas.openxmlformats.org/officeDocument/2006/relationships/tags" Target="../tags/tag774.xml"/><Relationship Id="rId16" Type="http://schemas.openxmlformats.org/officeDocument/2006/relationships/tags" Target="../tags/tag788.xml"/><Relationship Id="rId1" Type="http://schemas.openxmlformats.org/officeDocument/2006/relationships/tags" Target="../tags/tag773.xml"/><Relationship Id="rId6" Type="http://schemas.openxmlformats.org/officeDocument/2006/relationships/tags" Target="../tags/tag778.xml"/><Relationship Id="rId11" Type="http://schemas.openxmlformats.org/officeDocument/2006/relationships/tags" Target="../tags/tag783.xml"/><Relationship Id="rId5" Type="http://schemas.openxmlformats.org/officeDocument/2006/relationships/tags" Target="../tags/tag777.xml"/><Relationship Id="rId15" Type="http://schemas.openxmlformats.org/officeDocument/2006/relationships/tags" Target="../tags/tag787.xml"/><Relationship Id="rId10" Type="http://schemas.openxmlformats.org/officeDocument/2006/relationships/tags" Target="../tags/tag782.xml"/><Relationship Id="rId4" Type="http://schemas.openxmlformats.org/officeDocument/2006/relationships/tags" Target="../tags/tag776.xml"/><Relationship Id="rId9" Type="http://schemas.openxmlformats.org/officeDocument/2006/relationships/tags" Target="../tags/tag781.xml"/><Relationship Id="rId14" Type="http://schemas.openxmlformats.org/officeDocument/2006/relationships/tags" Target="../tags/tag786.xml"/></Relationships>
</file>

<file path=ppt/slides/_rels/slide11.xml.rels><?xml version="1.0" encoding="UTF-8" standalone="yes"?>
<Relationships xmlns="http://schemas.openxmlformats.org/package/2006/relationships"><Relationship Id="rId8" Type="http://schemas.openxmlformats.org/officeDocument/2006/relationships/tags" Target="../tags/tag796.xml"/><Relationship Id="rId13" Type="http://schemas.openxmlformats.org/officeDocument/2006/relationships/tags" Target="../tags/tag801.xml"/><Relationship Id="rId3" Type="http://schemas.openxmlformats.org/officeDocument/2006/relationships/tags" Target="../tags/tag791.xml"/><Relationship Id="rId7" Type="http://schemas.openxmlformats.org/officeDocument/2006/relationships/tags" Target="../tags/tag795.xml"/><Relationship Id="rId12" Type="http://schemas.openxmlformats.org/officeDocument/2006/relationships/tags" Target="../tags/tag800.xml"/><Relationship Id="rId17" Type="http://schemas.openxmlformats.org/officeDocument/2006/relationships/slideLayout" Target="../slideLayouts/slideLayout25.xml"/><Relationship Id="rId2" Type="http://schemas.openxmlformats.org/officeDocument/2006/relationships/tags" Target="../tags/tag790.xml"/><Relationship Id="rId16" Type="http://schemas.openxmlformats.org/officeDocument/2006/relationships/tags" Target="../tags/tag804.xml"/><Relationship Id="rId1" Type="http://schemas.openxmlformats.org/officeDocument/2006/relationships/tags" Target="../tags/tag789.xml"/><Relationship Id="rId6" Type="http://schemas.openxmlformats.org/officeDocument/2006/relationships/tags" Target="../tags/tag794.xml"/><Relationship Id="rId11" Type="http://schemas.openxmlformats.org/officeDocument/2006/relationships/tags" Target="../tags/tag799.xml"/><Relationship Id="rId5" Type="http://schemas.openxmlformats.org/officeDocument/2006/relationships/tags" Target="../tags/tag793.xml"/><Relationship Id="rId15" Type="http://schemas.openxmlformats.org/officeDocument/2006/relationships/tags" Target="../tags/tag803.xml"/><Relationship Id="rId10" Type="http://schemas.openxmlformats.org/officeDocument/2006/relationships/tags" Target="../tags/tag798.xml"/><Relationship Id="rId4" Type="http://schemas.openxmlformats.org/officeDocument/2006/relationships/tags" Target="../tags/tag792.xml"/><Relationship Id="rId9" Type="http://schemas.openxmlformats.org/officeDocument/2006/relationships/tags" Target="../tags/tag797.xml"/><Relationship Id="rId14" Type="http://schemas.openxmlformats.org/officeDocument/2006/relationships/tags" Target="../tags/tag802.xml"/></Relationships>
</file>

<file path=ppt/slides/_rels/slide12.xml.rels><?xml version="1.0" encoding="UTF-8" standalone="yes"?>
<Relationships xmlns="http://schemas.openxmlformats.org/package/2006/relationships"><Relationship Id="rId3" Type="http://schemas.openxmlformats.org/officeDocument/2006/relationships/tags" Target="../tags/tag807.xml"/><Relationship Id="rId2" Type="http://schemas.openxmlformats.org/officeDocument/2006/relationships/tags" Target="../tags/tag806.xml"/><Relationship Id="rId1" Type="http://schemas.openxmlformats.org/officeDocument/2006/relationships/tags" Target="../tags/tag805.xml"/><Relationship Id="rId5" Type="http://schemas.openxmlformats.org/officeDocument/2006/relationships/slideLayout" Target="../slideLayouts/slideLayout25.xml"/><Relationship Id="rId4" Type="http://schemas.openxmlformats.org/officeDocument/2006/relationships/tags" Target="../tags/tag808.xml"/></Relationships>
</file>

<file path=ppt/slides/_rels/slide13.xml.rels><?xml version="1.0" encoding="UTF-8" standalone="yes"?>
<Relationships xmlns="http://schemas.openxmlformats.org/package/2006/relationships"><Relationship Id="rId3" Type="http://schemas.openxmlformats.org/officeDocument/2006/relationships/tags" Target="../tags/tag811.xml"/><Relationship Id="rId2" Type="http://schemas.openxmlformats.org/officeDocument/2006/relationships/tags" Target="../tags/tag810.xml"/><Relationship Id="rId1" Type="http://schemas.openxmlformats.org/officeDocument/2006/relationships/tags" Target="../tags/tag809.xml"/><Relationship Id="rId5" Type="http://schemas.openxmlformats.org/officeDocument/2006/relationships/slideLayout" Target="../slideLayouts/slideLayout25.xml"/><Relationship Id="rId4" Type="http://schemas.openxmlformats.org/officeDocument/2006/relationships/tags" Target="../tags/tag8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814.xml"/><Relationship Id="rId1" Type="http://schemas.openxmlformats.org/officeDocument/2006/relationships/tags" Target="../tags/tag813.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817.xml"/><Relationship Id="rId7" Type="http://schemas.openxmlformats.org/officeDocument/2006/relationships/tags" Target="../tags/tag821.xml"/><Relationship Id="rId12" Type="http://schemas.openxmlformats.org/officeDocument/2006/relationships/image" Target="../media/image11.png"/><Relationship Id="rId2" Type="http://schemas.openxmlformats.org/officeDocument/2006/relationships/tags" Target="../tags/tag816.xml"/><Relationship Id="rId1" Type="http://schemas.openxmlformats.org/officeDocument/2006/relationships/tags" Target="../tags/tag815.xml"/><Relationship Id="rId6" Type="http://schemas.openxmlformats.org/officeDocument/2006/relationships/tags" Target="../tags/tag820.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819.xml"/><Relationship Id="rId10" Type="http://schemas.openxmlformats.org/officeDocument/2006/relationships/image" Target="../media/image10.png"/><Relationship Id="rId4" Type="http://schemas.openxmlformats.org/officeDocument/2006/relationships/tags" Target="../tags/tag818.xml"/><Relationship Id="rId9"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8" Type="http://schemas.openxmlformats.org/officeDocument/2006/relationships/tags" Target="../tags/tag829.xml"/><Relationship Id="rId3" Type="http://schemas.openxmlformats.org/officeDocument/2006/relationships/tags" Target="../tags/tag824.xml"/><Relationship Id="rId7" Type="http://schemas.openxmlformats.org/officeDocument/2006/relationships/tags" Target="../tags/tag828.xml"/><Relationship Id="rId2" Type="http://schemas.openxmlformats.org/officeDocument/2006/relationships/tags" Target="../tags/tag823.xml"/><Relationship Id="rId1" Type="http://schemas.openxmlformats.org/officeDocument/2006/relationships/tags" Target="../tags/tag822.xml"/><Relationship Id="rId6" Type="http://schemas.openxmlformats.org/officeDocument/2006/relationships/tags" Target="../tags/tag827.xml"/><Relationship Id="rId5" Type="http://schemas.openxmlformats.org/officeDocument/2006/relationships/tags" Target="../tags/tag826.xml"/><Relationship Id="rId10" Type="http://schemas.openxmlformats.org/officeDocument/2006/relationships/notesSlide" Target="../notesSlides/notesSlide3.xml"/><Relationship Id="rId4" Type="http://schemas.openxmlformats.org/officeDocument/2006/relationships/tags" Target="../tags/tag825.xml"/><Relationship Id="rId9"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32.xml"/><Relationship Id="rId7" Type="http://schemas.openxmlformats.org/officeDocument/2006/relationships/slideLayout" Target="../slideLayouts/slideLayout25.xml"/><Relationship Id="rId2" Type="http://schemas.openxmlformats.org/officeDocument/2006/relationships/tags" Target="../tags/tag831.xml"/><Relationship Id="rId1" Type="http://schemas.openxmlformats.org/officeDocument/2006/relationships/tags" Target="../tags/tag830.xml"/><Relationship Id="rId6" Type="http://schemas.openxmlformats.org/officeDocument/2006/relationships/tags" Target="../tags/tag835.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834.xml"/><Relationship Id="rId10" Type="http://schemas.openxmlformats.org/officeDocument/2006/relationships/image" Target="../media/image11.png"/><Relationship Id="rId4" Type="http://schemas.openxmlformats.org/officeDocument/2006/relationships/tags" Target="../tags/tag833.xml"/><Relationship Id="rId9" Type="http://schemas.openxmlformats.org/officeDocument/2006/relationships/image" Target="file:///C:\Users\1V994W2\PycharmProjects\PPT_Background_Generation/pic_temp/0_pic_quater_left_up.png" TargetMode="External"/></Relationships>
</file>

<file path=ppt/slides/_rels/slide18.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slideLayout" Target="../slideLayouts/slideLayout25.xml"/><Relationship Id="rId18"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838.xml"/><Relationship Id="rId7" Type="http://schemas.openxmlformats.org/officeDocument/2006/relationships/tags" Target="../tags/tag842.xml"/><Relationship Id="rId12" Type="http://schemas.openxmlformats.org/officeDocument/2006/relationships/tags" Target="../tags/tag847.xml"/><Relationship Id="rId17" Type="http://schemas.openxmlformats.org/officeDocument/2006/relationships/image" Target="../media/image11.png"/><Relationship Id="rId2" Type="http://schemas.openxmlformats.org/officeDocument/2006/relationships/tags" Target="../tags/tag837.xml"/><Relationship Id="rId16"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836.xml"/><Relationship Id="rId6" Type="http://schemas.openxmlformats.org/officeDocument/2006/relationships/tags" Target="../tags/tag841.xml"/><Relationship Id="rId11" Type="http://schemas.openxmlformats.org/officeDocument/2006/relationships/tags" Target="../tags/tag846.xml"/><Relationship Id="rId5" Type="http://schemas.openxmlformats.org/officeDocument/2006/relationships/tags" Target="../tags/tag840.xml"/><Relationship Id="rId15" Type="http://schemas.openxmlformats.org/officeDocument/2006/relationships/image" Target="../media/image10.png"/><Relationship Id="rId10" Type="http://schemas.openxmlformats.org/officeDocument/2006/relationships/tags" Target="../tags/tag845.xml"/><Relationship Id="rId19" Type="http://schemas.openxmlformats.org/officeDocument/2006/relationships/image" Target="../media/image18.jpeg"/><Relationship Id="rId4" Type="http://schemas.openxmlformats.org/officeDocument/2006/relationships/tags" Target="../tags/tag839.xml"/><Relationship Id="rId9" Type="http://schemas.openxmlformats.org/officeDocument/2006/relationships/tags" Target="../tags/tag844.xml"/><Relationship Id="rId1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8" Type="http://schemas.openxmlformats.org/officeDocument/2006/relationships/tags" Target="../tags/tag855.xml"/><Relationship Id="rId13" Type="http://schemas.openxmlformats.org/officeDocument/2006/relationships/image" Target="../media/image11.png"/><Relationship Id="rId3" Type="http://schemas.openxmlformats.org/officeDocument/2006/relationships/tags" Target="../tags/tag850.xml"/><Relationship Id="rId7" Type="http://schemas.openxmlformats.org/officeDocument/2006/relationships/tags" Target="../tags/tag854.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849.xml"/><Relationship Id="rId1" Type="http://schemas.openxmlformats.org/officeDocument/2006/relationships/tags" Target="../tags/tag848.xml"/><Relationship Id="rId6" Type="http://schemas.openxmlformats.org/officeDocument/2006/relationships/tags" Target="../tags/tag853.xml"/><Relationship Id="rId11" Type="http://schemas.openxmlformats.org/officeDocument/2006/relationships/image" Target="../media/image10.png"/><Relationship Id="rId5" Type="http://schemas.openxmlformats.org/officeDocument/2006/relationships/tags" Target="../tags/tag852.xml"/><Relationship Id="rId15" Type="http://schemas.openxmlformats.org/officeDocument/2006/relationships/image" Target="../media/image19.png"/><Relationship Id="rId10" Type="http://schemas.openxmlformats.org/officeDocument/2006/relationships/slideLayout" Target="../slideLayouts/slideLayout25.xml"/><Relationship Id="rId4" Type="http://schemas.openxmlformats.org/officeDocument/2006/relationships/tags" Target="../tags/tag851.xml"/><Relationship Id="rId9" Type="http://schemas.openxmlformats.org/officeDocument/2006/relationships/tags" Target="../tags/tag856.xml"/><Relationship Id="rId14" Type="http://schemas.openxmlformats.org/officeDocument/2006/relationships/image" Target="file:///C:\Users\1V994W2\PycharmProjects\PPT_Background_Generation/pic_temp/1_pic_quater_right_up.pn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tags" Target="../tags/tag718.xml"/><Relationship Id="rId1" Type="http://schemas.openxmlformats.org/officeDocument/2006/relationships/tags" Target="../tags/tag717.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59.xml"/><Relationship Id="rId7" Type="http://schemas.openxmlformats.org/officeDocument/2006/relationships/slideLayout" Target="../slideLayouts/slideLayout25.xml"/><Relationship Id="rId12" Type="http://schemas.openxmlformats.org/officeDocument/2006/relationships/image" Target="../media/image18.jpeg"/><Relationship Id="rId2" Type="http://schemas.openxmlformats.org/officeDocument/2006/relationships/tags" Target="../tags/tag858.xml"/><Relationship Id="rId1" Type="http://schemas.openxmlformats.org/officeDocument/2006/relationships/tags" Target="../tags/tag857.xml"/><Relationship Id="rId6" Type="http://schemas.openxmlformats.org/officeDocument/2006/relationships/tags" Target="../tags/tag862.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861.xml"/><Relationship Id="rId10" Type="http://schemas.openxmlformats.org/officeDocument/2006/relationships/image" Target="../media/image11.png"/><Relationship Id="rId4" Type="http://schemas.openxmlformats.org/officeDocument/2006/relationships/tags" Target="../tags/tag860.xml"/><Relationship Id="rId9" Type="http://schemas.openxmlformats.org/officeDocument/2006/relationships/image" Target="file:///C:\Users\1V994W2\PycharmProjects\PPT_Background_Generation/pic_temp/0_pic_quater_left_up.png" TargetMode="External"/></Relationships>
</file>

<file path=ppt/slides/_rels/slide21.xml.rels><?xml version="1.0" encoding="UTF-8" standalone="yes"?>
<Relationships xmlns="http://schemas.openxmlformats.org/package/2006/relationships"><Relationship Id="rId8" Type="http://schemas.openxmlformats.org/officeDocument/2006/relationships/tags" Target="../tags/tag870.xml"/><Relationship Id="rId13" Type="http://schemas.openxmlformats.org/officeDocument/2006/relationships/image" Target="../media/image11.png"/><Relationship Id="rId3" Type="http://schemas.openxmlformats.org/officeDocument/2006/relationships/tags" Target="../tags/tag865.xml"/><Relationship Id="rId7" Type="http://schemas.openxmlformats.org/officeDocument/2006/relationships/tags" Target="../tags/tag869.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864.xml"/><Relationship Id="rId1" Type="http://schemas.openxmlformats.org/officeDocument/2006/relationships/tags" Target="../tags/tag863.xml"/><Relationship Id="rId6" Type="http://schemas.openxmlformats.org/officeDocument/2006/relationships/tags" Target="../tags/tag868.xml"/><Relationship Id="rId11" Type="http://schemas.openxmlformats.org/officeDocument/2006/relationships/image" Target="../media/image10.png"/><Relationship Id="rId5" Type="http://schemas.openxmlformats.org/officeDocument/2006/relationships/tags" Target="../tags/tag867.xml"/><Relationship Id="rId10" Type="http://schemas.openxmlformats.org/officeDocument/2006/relationships/slideLayout" Target="../slideLayouts/slideLayout25.xml"/><Relationship Id="rId4" Type="http://schemas.openxmlformats.org/officeDocument/2006/relationships/tags" Target="../tags/tag866.xml"/><Relationship Id="rId9" Type="http://schemas.openxmlformats.org/officeDocument/2006/relationships/tags" Target="../tags/tag871.xml"/><Relationship Id="rId14" Type="http://schemas.openxmlformats.org/officeDocument/2006/relationships/image" Target="file:///C:\Users\1V994W2\PycharmProjects\PPT_Background_Generation/pic_temp/1_pic_quater_right_up.png" TargetMode="Externa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8.jpeg"/><Relationship Id="rId3" Type="http://schemas.openxmlformats.org/officeDocument/2006/relationships/tags" Target="../tags/tag874.xml"/><Relationship Id="rId7" Type="http://schemas.openxmlformats.org/officeDocument/2006/relationships/tags" Target="../tags/tag878.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873.xml"/><Relationship Id="rId1" Type="http://schemas.openxmlformats.org/officeDocument/2006/relationships/tags" Target="../tags/tag872.xml"/><Relationship Id="rId6" Type="http://schemas.openxmlformats.org/officeDocument/2006/relationships/tags" Target="../tags/tag877.xml"/><Relationship Id="rId11" Type="http://schemas.openxmlformats.org/officeDocument/2006/relationships/image" Target="../media/image11.png"/><Relationship Id="rId5" Type="http://schemas.openxmlformats.org/officeDocument/2006/relationships/tags" Target="../tags/tag876.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875.xml"/><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tags" Target="../tags/tag886.xml"/><Relationship Id="rId13" Type="http://schemas.openxmlformats.org/officeDocument/2006/relationships/slideLayout" Target="../slideLayouts/slideLayout25.xml"/><Relationship Id="rId18" Type="http://schemas.openxmlformats.org/officeDocument/2006/relationships/image" Target="../media/image20.png"/><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tags" Target="../tags/tag890.xml"/><Relationship Id="rId17"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880.xml"/><Relationship Id="rId16" Type="http://schemas.openxmlformats.org/officeDocument/2006/relationships/image" Target="../media/image11.png"/><Relationship Id="rId20" Type="http://schemas.openxmlformats.org/officeDocument/2006/relationships/image" Target="../media/image22.svg"/><Relationship Id="rId1" Type="http://schemas.openxmlformats.org/officeDocument/2006/relationships/tags" Target="../tags/tag879.xml"/><Relationship Id="rId6" Type="http://schemas.openxmlformats.org/officeDocument/2006/relationships/tags" Target="../tags/tag884.xml"/><Relationship Id="rId11" Type="http://schemas.openxmlformats.org/officeDocument/2006/relationships/tags" Target="../tags/tag889.xml"/><Relationship Id="rId5" Type="http://schemas.openxmlformats.org/officeDocument/2006/relationships/tags" Target="../tags/tag883.xml"/><Relationship Id="rId15" Type="http://schemas.openxmlformats.org/officeDocument/2006/relationships/image" Target="file:///C:\Users\1V994W2\PycharmProjects\PPT_Background_Generation/pic_temp/0_pic_quater_left_up.png" TargetMode="External"/><Relationship Id="rId10" Type="http://schemas.openxmlformats.org/officeDocument/2006/relationships/tags" Target="../tags/tag888.xml"/><Relationship Id="rId19" Type="http://schemas.openxmlformats.org/officeDocument/2006/relationships/image" Target="../media/image21.png"/><Relationship Id="rId4" Type="http://schemas.openxmlformats.org/officeDocument/2006/relationships/tags" Target="../tags/tag882.xml"/><Relationship Id="rId9" Type="http://schemas.openxmlformats.org/officeDocument/2006/relationships/tags" Target="../tags/tag887.xml"/><Relationship Id="rId1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tags" Target="../tags/tag898.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893.xml"/><Relationship Id="rId7" Type="http://schemas.openxmlformats.org/officeDocument/2006/relationships/tags" Target="../tags/tag897.xml"/><Relationship Id="rId12" Type="http://schemas.openxmlformats.org/officeDocument/2006/relationships/image" Target="../media/image11.png"/><Relationship Id="rId2" Type="http://schemas.openxmlformats.org/officeDocument/2006/relationships/tags" Target="../tags/tag892.xml"/><Relationship Id="rId1" Type="http://schemas.openxmlformats.org/officeDocument/2006/relationships/tags" Target="../tags/tag891.xml"/><Relationship Id="rId6" Type="http://schemas.openxmlformats.org/officeDocument/2006/relationships/tags" Target="../tags/tag896.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895.xml"/><Relationship Id="rId10" Type="http://schemas.openxmlformats.org/officeDocument/2006/relationships/image" Target="../media/image10.png"/><Relationship Id="rId4" Type="http://schemas.openxmlformats.org/officeDocument/2006/relationships/tags" Target="../tags/tag894.xml"/><Relationship Id="rId9" Type="http://schemas.openxmlformats.org/officeDocument/2006/relationships/slideLayout" Target="../slideLayouts/slideLayout25.xml"/><Relationship Id="rId1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tags" Target="../tags/tag906.xml"/><Relationship Id="rId13" Type="http://schemas.openxmlformats.org/officeDocument/2006/relationships/image" Target="../media/image11.png"/><Relationship Id="rId3" Type="http://schemas.openxmlformats.org/officeDocument/2006/relationships/tags" Target="../tags/tag901.xml"/><Relationship Id="rId7" Type="http://schemas.openxmlformats.org/officeDocument/2006/relationships/tags" Target="../tags/tag905.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900.xml"/><Relationship Id="rId1" Type="http://schemas.openxmlformats.org/officeDocument/2006/relationships/tags" Target="../tags/tag899.xml"/><Relationship Id="rId6" Type="http://schemas.openxmlformats.org/officeDocument/2006/relationships/tags" Target="../tags/tag904.xml"/><Relationship Id="rId11" Type="http://schemas.openxmlformats.org/officeDocument/2006/relationships/image" Target="../media/image10.png"/><Relationship Id="rId5" Type="http://schemas.openxmlformats.org/officeDocument/2006/relationships/tags" Target="../tags/tag903.xml"/><Relationship Id="rId10" Type="http://schemas.openxmlformats.org/officeDocument/2006/relationships/slideLayout" Target="../slideLayouts/slideLayout25.xml"/><Relationship Id="rId4" Type="http://schemas.openxmlformats.org/officeDocument/2006/relationships/tags" Target="../tags/tag902.xml"/><Relationship Id="rId9" Type="http://schemas.openxmlformats.org/officeDocument/2006/relationships/tags" Target="../tags/tag907.xml"/><Relationship Id="rId14" Type="http://schemas.openxmlformats.org/officeDocument/2006/relationships/image" Target="file:///C:\Users\1V994W2\PycharmProjects\PPT_Background_Generation/pic_temp/1_pic_quater_right_up.png" TargetMode="External"/></Relationships>
</file>

<file path=ppt/slides/_rels/slide26.xml.rels><?xml version="1.0" encoding="UTF-8" standalone="yes"?>
<Relationships xmlns="http://schemas.openxmlformats.org/package/2006/relationships"><Relationship Id="rId8" Type="http://schemas.openxmlformats.org/officeDocument/2006/relationships/tags" Target="../tags/tag915.xml"/><Relationship Id="rId13" Type="http://schemas.openxmlformats.org/officeDocument/2006/relationships/image" Target="../media/image10.png"/><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slideLayout" Target="../slideLayouts/slideLayout25.xml"/><Relationship Id="rId2" Type="http://schemas.openxmlformats.org/officeDocument/2006/relationships/tags" Target="../tags/tag909.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908.xml"/><Relationship Id="rId6" Type="http://schemas.openxmlformats.org/officeDocument/2006/relationships/tags" Target="../tags/tag913.xml"/><Relationship Id="rId11" Type="http://schemas.openxmlformats.org/officeDocument/2006/relationships/tags" Target="../tags/tag918.xml"/><Relationship Id="rId5" Type="http://schemas.openxmlformats.org/officeDocument/2006/relationships/tags" Target="../tags/tag912.xml"/><Relationship Id="rId15" Type="http://schemas.openxmlformats.org/officeDocument/2006/relationships/image" Target="../media/image11.png"/><Relationship Id="rId10" Type="http://schemas.openxmlformats.org/officeDocument/2006/relationships/tags" Target="../tags/tag917.xml"/><Relationship Id="rId4" Type="http://schemas.openxmlformats.org/officeDocument/2006/relationships/tags" Target="../tags/tag911.xml"/><Relationship Id="rId9" Type="http://schemas.openxmlformats.org/officeDocument/2006/relationships/tags" Target="../tags/tag916.xml"/><Relationship Id="rId14" Type="http://schemas.openxmlformats.org/officeDocument/2006/relationships/image" Target="file:///C:\Users\1V994W2\PycharmProjects\PPT_Background_Generation/pic_temp/0_pic_quater_left_up.png" TargetMode="External"/></Relationships>
</file>

<file path=ppt/slides/_rels/slide27.xml.rels><?xml version="1.0" encoding="UTF-8" standalone="yes"?>
<Relationships xmlns="http://schemas.openxmlformats.org/package/2006/relationships"><Relationship Id="rId8" Type="http://schemas.openxmlformats.org/officeDocument/2006/relationships/tags" Target="../tags/tag926.xml"/><Relationship Id="rId13" Type="http://schemas.openxmlformats.org/officeDocument/2006/relationships/slideLayout" Target="../slideLayouts/slideLayout25.xml"/><Relationship Id="rId3" Type="http://schemas.openxmlformats.org/officeDocument/2006/relationships/tags" Target="../tags/tag921.xml"/><Relationship Id="rId7" Type="http://schemas.openxmlformats.org/officeDocument/2006/relationships/tags" Target="../tags/tag925.xml"/><Relationship Id="rId12" Type="http://schemas.openxmlformats.org/officeDocument/2006/relationships/tags" Target="../tags/tag930.xml"/><Relationship Id="rId17"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920.xml"/><Relationship Id="rId16" Type="http://schemas.openxmlformats.org/officeDocument/2006/relationships/image" Target="../media/image11.png"/><Relationship Id="rId1" Type="http://schemas.openxmlformats.org/officeDocument/2006/relationships/tags" Target="../tags/tag919.xml"/><Relationship Id="rId6" Type="http://schemas.openxmlformats.org/officeDocument/2006/relationships/tags" Target="../tags/tag924.xml"/><Relationship Id="rId11" Type="http://schemas.openxmlformats.org/officeDocument/2006/relationships/tags" Target="../tags/tag929.xml"/><Relationship Id="rId5" Type="http://schemas.openxmlformats.org/officeDocument/2006/relationships/tags" Target="../tags/tag923.xml"/><Relationship Id="rId15" Type="http://schemas.openxmlformats.org/officeDocument/2006/relationships/image" Target="file:///C:\Users\1V994W2\PycharmProjects\PPT_Background_Generation/pic_temp/0_pic_quater_left_up.png" TargetMode="External"/><Relationship Id="rId10" Type="http://schemas.openxmlformats.org/officeDocument/2006/relationships/tags" Target="../tags/tag928.xml"/><Relationship Id="rId4" Type="http://schemas.openxmlformats.org/officeDocument/2006/relationships/tags" Target="../tags/tag922.xml"/><Relationship Id="rId9" Type="http://schemas.openxmlformats.org/officeDocument/2006/relationships/tags" Target="../tags/tag927.xml"/><Relationship Id="rId1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tags" Target="../tags/tag938.xml"/><Relationship Id="rId13" Type="http://schemas.openxmlformats.org/officeDocument/2006/relationships/slideLayout" Target="../slideLayouts/slideLayout25.xml"/><Relationship Id="rId3" Type="http://schemas.openxmlformats.org/officeDocument/2006/relationships/tags" Target="../tags/tag933.xml"/><Relationship Id="rId7" Type="http://schemas.openxmlformats.org/officeDocument/2006/relationships/tags" Target="../tags/tag937.xml"/><Relationship Id="rId12" Type="http://schemas.openxmlformats.org/officeDocument/2006/relationships/tags" Target="../tags/tag942.xml"/><Relationship Id="rId17"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932.xml"/><Relationship Id="rId16" Type="http://schemas.openxmlformats.org/officeDocument/2006/relationships/image" Target="../media/image11.png"/><Relationship Id="rId1" Type="http://schemas.openxmlformats.org/officeDocument/2006/relationships/tags" Target="../tags/tag931.xml"/><Relationship Id="rId6" Type="http://schemas.openxmlformats.org/officeDocument/2006/relationships/tags" Target="../tags/tag936.xml"/><Relationship Id="rId11" Type="http://schemas.openxmlformats.org/officeDocument/2006/relationships/tags" Target="../tags/tag941.xml"/><Relationship Id="rId5" Type="http://schemas.openxmlformats.org/officeDocument/2006/relationships/tags" Target="../tags/tag935.xml"/><Relationship Id="rId15" Type="http://schemas.openxmlformats.org/officeDocument/2006/relationships/image" Target="file:///C:\Users\1V994W2\PycharmProjects\PPT_Background_Generation/pic_temp/0_pic_quater_left_up.png" TargetMode="External"/><Relationship Id="rId10" Type="http://schemas.openxmlformats.org/officeDocument/2006/relationships/tags" Target="../tags/tag940.xml"/><Relationship Id="rId4" Type="http://schemas.openxmlformats.org/officeDocument/2006/relationships/tags" Target="../tags/tag934.xml"/><Relationship Id="rId9" Type="http://schemas.openxmlformats.org/officeDocument/2006/relationships/tags" Target="../tags/tag939.xml"/><Relationship Id="rId1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tags" Target="../tags/tag945.xml"/><Relationship Id="rId2" Type="http://schemas.openxmlformats.org/officeDocument/2006/relationships/tags" Target="../tags/tag944.xml"/><Relationship Id="rId1" Type="http://schemas.openxmlformats.org/officeDocument/2006/relationships/tags" Target="../tags/tag943.xml"/><Relationship Id="rId4"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8" Type="http://schemas.openxmlformats.org/officeDocument/2006/relationships/tags" Target="../tags/tag72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721.xml"/><Relationship Id="rId7" Type="http://schemas.openxmlformats.org/officeDocument/2006/relationships/tags" Target="../tags/tag725.xml"/><Relationship Id="rId12" Type="http://schemas.openxmlformats.org/officeDocument/2006/relationships/image" Target="../media/image11.png"/><Relationship Id="rId2" Type="http://schemas.openxmlformats.org/officeDocument/2006/relationships/tags" Target="../tags/tag720.xml"/><Relationship Id="rId1" Type="http://schemas.openxmlformats.org/officeDocument/2006/relationships/tags" Target="../tags/tag719.xml"/><Relationship Id="rId6" Type="http://schemas.openxmlformats.org/officeDocument/2006/relationships/tags" Target="../tags/tag724.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723.xml"/><Relationship Id="rId10" Type="http://schemas.openxmlformats.org/officeDocument/2006/relationships/image" Target="../media/image10.png"/><Relationship Id="rId4" Type="http://schemas.openxmlformats.org/officeDocument/2006/relationships/tags" Target="../tags/tag722.xml"/><Relationship Id="rId9"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tags" Target="../tags/tag948.xml"/><Relationship Id="rId2" Type="http://schemas.openxmlformats.org/officeDocument/2006/relationships/tags" Target="../tags/tag947.xml"/><Relationship Id="rId1" Type="http://schemas.openxmlformats.org/officeDocument/2006/relationships/tags" Target="../tags/tag946.xml"/><Relationship Id="rId4"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94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950.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729.xml"/><Relationship Id="rId7" Type="http://schemas.openxmlformats.org/officeDocument/2006/relationships/slideLayout" Target="../slideLayouts/slideLayout25.xml"/><Relationship Id="rId12" Type="http://schemas.openxmlformats.org/officeDocument/2006/relationships/image" Target="../media/image16.png"/><Relationship Id="rId2" Type="http://schemas.openxmlformats.org/officeDocument/2006/relationships/tags" Target="../tags/tag728.xml"/><Relationship Id="rId1" Type="http://schemas.openxmlformats.org/officeDocument/2006/relationships/tags" Target="../tags/tag727.xml"/><Relationship Id="rId6" Type="http://schemas.openxmlformats.org/officeDocument/2006/relationships/tags" Target="../tags/tag732.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731.xml"/><Relationship Id="rId10" Type="http://schemas.openxmlformats.org/officeDocument/2006/relationships/image" Target="../media/image11.png"/><Relationship Id="rId4" Type="http://schemas.openxmlformats.org/officeDocument/2006/relationships/tags" Target="../tags/tag730.xml"/><Relationship Id="rId9" Type="http://schemas.openxmlformats.org/officeDocument/2006/relationships/image" Target="file:///C:\Users\1V994W2\PycharmProjects\PPT_Background_Generation/pic_temp/0_pic_quater_left_up.png" TargetMode="External"/></Relationships>
</file>

<file path=ppt/slides/_rels/slide5.xml.rels><?xml version="1.0" encoding="UTF-8" standalone="yes"?>
<Relationships xmlns="http://schemas.openxmlformats.org/package/2006/relationships"><Relationship Id="rId8" Type="http://schemas.openxmlformats.org/officeDocument/2006/relationships/tags" Target="../tags/tag740.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10.png"/><Relationship Id="rId2" Type="http://schemas.openxmlformats.org/officeDocument/2006/relationships/tags" Target="../tags/tag734.xml"/><Relationship Id="rId1" Type="http://schemas.openxmlformats.org/officeDocument/2006/relationships/tags" Target="../tags/tag733.xml"/><Relationship Id="rId6" Type="http://schemas.openxmlformats.org/officeDocument/2006/relationships/tags" Target="../tags/tag738.xml"/><Relationship Id="rId11" Type="http://schemas.openxmlformats.org/officeDocument/2006/relationships/notesSlide" Target="../notesSlides/notesSlide1.xml"/><Relationship Id="rId5" Type="http://schemas.openxmlformats.org/officeDocument/2006/relationships/tags" Target="../tags/tag737.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slideLayout" Target="../slideLayouts/slideLayout25.xml"/><Relationship Id="rId4" Type="http://schemas.openxmlformats.org/officeDocument/2006/relationships/tags" Target="../tags/tag736.xml"/><Relationship Id="rId9" Type="http://schemas.openxmlformats.org/officeDocument/2006/relationships/tags" Target="../tags/tag741.xml"/><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744.xml"/><Relationship Id="rId7" Type="http://schemas.openxmlformats.org/officeDocument/2006/relationships/slideLayout" Target="../slideLayouts/slideLayout25.xml"/><Relationship Id="rId2" Type="http://schemas.openxmlformats.org/officeDocument/2006/relationships/tags" Target="../tags/tag743.xml"/><Relationship Id="rId1" Type="http://schemas.openxmlformats.org/officeDocument/2006/relationships/tags" Target="../tags/tag742.xml"/><Relationship Id="rId6" Type="http://schemas.openxmlformats.org/officeDocument/2006/relationships/tags" Target="../tags/tag747.xml"/><Relationship Id="rId5" Type="http://schemas.openxmlformats.org/officeDocument/2006/relationships/tags" Target="../tags/tag746.xml"/><Relationship Id="rId4" Type="http://schemas.openxmlformats.org/officeDocument/2006/relationships/tags" Target="../tags/tag745.xml"/></Relationships>
</file>

<file path=ppt/slides/_rels/slide7.xml.rels><?xml version="1.0" encoding="UTF-8" standalone="yes"?>
<Relationships xmlns="http://schemas.openxmlformats.org/package/2006/relationships"><Relationship Id="rId3" Type="http://schemas.openxmlformats.org/officeDocument/2006/relationships/tags" Target="../tags/tag750.xml"/><Relationship Id="rId2" Type="http://schemas.openxmlformats.org/officeDocument/2006/relationships/tags" Target="../tags/tag749.xml"/><Relationship Id="rId1" Type="http://schemas.openxmlformats.org/officeDocument/2006/relationships/tags" Target="../tags/tag748.xml"/><Relationship Id="rId5" Type="http://schemas.openxmlformats.org/officeDocument/2006/relationships/image" Target="../media/image17.jpeg"/><Relationship Id="rId4"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tags" Target="../tags/tag753.xml"/><Relationship Id="rId7" Type="http://schemas.openxmlformats.org/officeDocument/2006/relationships/slideLayout" Target="../slideLayouts/slideLayout25.xml"/><Relationship Id="rId2" Type="http://schemas.openxmlformats.org/officeDocument/2006/relationships/tags" Target="../tags/tag752.xml"/><Relationship Id="rId1" Type="http://schemas.openxmlformats.org/officeDocument/2006/relationships/tags" Target="../tags/tag751.xml"/><Relationship Id="rId6" Type="http://schemas.openxmlformats.org/officeDocument/2006/relationships/tags" Target="../tags/tag756.xml"/><Relationship Id="rId5" Type="http://schemas.openxmlformats.org/officeDocument/2006/relationships/tags" Target="../tags/tag755.xml"/><Relationship Id="rId4" Type="http://schemas.openxmlformats.org/officeDocument/2006/relationships/tags" Target="../tags/tag754.xml"/></Relationships>
</file>

<file path=ppt/slides/_rels/slide9.xml.rels><?xml version="1.0" encoding="UTF-8" standalone="yes"?>
<Relationships xmlns="http://schemas.openxmlformats.org/package/2006/relationships"><Relationship Id="rId8" Type="http://schemas.openxmlformats.org/officeDocument/2006/relationships/tags" Target="../tags/tag764.xml"/><Relationship Id="rId13" Type="http://schemas.openxmlformats.org/officeDocument/2006/relationships/tags" Target="../tags/tag769.xml"/><Relationship Id="rId3" Type="http://schemas.openxmlformats.org/officeDocument/2006/relationships/tags" Target="../tags/tag759.xml"/><Relationship Id="rId7" Type="http://schemas.openxmlformats.org/officeDocument/2006/relationships/tags" Target="../tags/tag763.xml"/><Relationship Id="rId12" Type="http://schemas.openxmlformats.org/officeDocument/2006/relationships/tags" Target="../tags/tag768.xml"/><Relationship Id="rId17" Type="http://schemas.openxmlformats.org/officeDocument/2006/relationships/slideLayout" Target="../slideLayouts/slideLayout25.xml"/><Relationship Id="rId2" Type="http://schemas.openxmlformats.org/officeDocument/2006/relationships/tags" Target="../tags/tag758.xml"/><Relationship Id="rId16" Type="http://schemas.openxmlformats.org/officeDocument/2006/relationships/tags" Target="../tags/tag772.xml"/><Relationship Id="rId1" Type="http://schemas.openxmlformats.org/officeDocument/2006/relationships/tags" Target="../tags/tag757.xml"/><Relationship Id="rId6" Type="http://schemas.openxmlformats.org/officeDocument/2006/relationships/tags" Target="../tags/tag762.xml"/><Relationship Id="rId11" Type="http://schemas.openxmlformats.org/officeDocument/2006/relationships/tags" Target="../tags/tag767.xml"/><Relationship Id="rId5" Type="http://schemas.openxmlformats.org/officeDocument/2006/relationships/tags" Target="../tags/tag761.xml"/><Relationship Id="rId15" Type="http://schemas.openxmlformats.org/officeDocument/2006/relationships/tags" Target="../tags/tag771.xml"/><Relationship Id="rId10" Type="http://schemas.openxmlformats.org/officeDocument/2006/relationships/tags" Target="../tags/tag766.xml"/><Relationship Id="rId4" Type="http://schemas.openxmlformats.org/officeDocument/2006/relationships/tags" Target="../tags/tag760.xml"/><Relationship Id="rId9" Type="http://schemas.openxmlformats.org/officeDocument/2006/relationships/tags" Target="../tags/tag765.xml"/><Relationship Id="rId14" Type="http://schemas.openxmlformats.org/officeDocument/2006/relationships/tags" Target="../tags/tag77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2" name="副标题 1"/>
          <p:cNvSpPr>
            <a:spLocks noGrp="1"/>
          </p:cNvSpPr>
          <p:nvPr>
            <p:ph type="subTitle" idx="13"/>
            <p:custDataLst>
              <p:tags r:id="rId2"/>
            </p:custDataLst>
          </p:nvPr>
        </p:nvSpPr>
        <p:spPr>
          <a:xfrm>
            <a:off x="4787741" y="2535890"/>
            <a:ext cx="3619500" cy="360045"/>
          </a:xfrm>
        </p:spPr>
        <p:txBody>
          <a:bodyPr/>
          <a:lstStyle/>
          <a:p>
            <a:pPr marL="0" indent="0" algn="l">
              <a:lnSpc>
                <a:spcPct val="100000"/>
              </a:lnSpc>
              <a:spcBef>
                <a:spcPts val="0"/>
              </a:spcBef>
              <a:spcAft>
                <a:spcPts val="0"/>
              </a:spcAft>
              <a:buSzPct val="100000"/>
              <a:buNone/>
            </a:pPr>
            <a:r>
              <a:rPr lang="en-US" altLang="zh-CN" sz="1200">
                <a:solidFill>
                  <a:schemeClr val="dk1">
                    <a:lumMod val="85000"/>
                    <a:lumOff val="15000"/>
                  </a:schemeClr>
                </a:solidFill>
              </a:rPr>
              <a:t>———2021.8</a:t>
            </a:r>
          </a:p>
        </p:txBody>
      </p:sp>
      <p:sp>
        <p:nvSpPr>
          <p:cNvPr id="3" name="标题 2"/>
          <p:cNvSpPr>
            <a:spLocks noGrp="1"/>
          </p:cNvSpPr>
          <p:nvPr>
            <p:ph type="ctrTitle" idx="14"/>
            <p:custDataLst>
              <p:tags r:id="rId3"/>
            </p:custDataLst>
          </p:nvPr>
        </p:nvSpPr>
        <p:spPr>
          <a:xfrm>
            <a:off x="4788000" y="1736817"/>
            <a:ext cx="3619024" cy="728186"/>
          </a:xfrm>
        </p:spPr>
        <p:txBody>
          <a:bodyPr>
            <a:normAutofit/>
          </a:bodyPr>
          <a:lstStyle/>
          <a:p>
            <a:pPr marL="0" indent="0" algn="l">
              <a:lnSpc>
                <a:spcPct val="100000"/>
              </a:lnSpc>
              <a:spcBef>
                <a:spcPts val="0"/>
              </a:spcBef>
              <a:spcAft>
                <a:spcPts val="0"/>
              </a:spcAft>
              <a:buSzPct val="100000"/>
              <a:buNone/>
            </a:pPr>
            <a:r>
              <a:rPr lang="zh-CN" altLang="en-US" sz="3600">
                <a:solidFill>
                  <a:schemeClr val="accent1"/>
                </a:solidFill>
                <a:uFillTx/>
              </a:rPr>
              <a:t>暴力&amp;搜索</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custDataLst>
              <p:tags r:id="rId2"/>
            </p:custDataLst>
          </p:nvPr>
        </p:nvSpPr>
        <p:spPr>
          <a:xfrm>
            <a:off x="20955" y="318"/>
            <a:ext cx="9144000" cy="5143500"/>
          </a:xfrm>
          <a:prstGeom prst="rect">
            <a:avLst/>
          </a:prstGeom>
          <a:solidFill>
            <a:srgbClr val="3984D7">
              <a:alpha val="27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solidFill>
                <a:sysClr val="window" lastClr="FFFFFF"/>
              </a:solidFill>
            </a:endParaRPr>
          </a:p>
        </p:txBody>
      </p:sp>
      <p:sp>
        <p:nvSpPr>
          <p:cNvPr id="52" name="等腰三角形 51"/>
          <p:cNvSpPr/>
          <p:nvPr>
            <p:custDataLst>
              <p:tags r:id="rId3"/>
            </p:custDataLst>
          </p:nvPr>
        </p:nvSpPr>
        <p:spPr>
          <a:xfrm rot="18491121">
            <a:off x="2216935" y="414012"/>
            <a:ext cx="339987" cy="293093"/>
          </a:xfrm>
          <a:prstGeom prst="triangle">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44" name="任意多边形: 形状 43"/>
          <p:cNvSpPr/>
          <p:nvPr>
            <p:custDataLst>
              <p:tags r:id="rId4"/>
            </p:custDataLst>
          </p:nvPr>
        </p:nvSpPr>
        <p:spPr>
          <a:xfrm>
            <a:off x="0" y="318"/>
            <a:ext cx="2232819" cy="1981016"/>
          </a:xfrm>
          <a:custGeom>
            <a:avLst/>
            <a:gdLst>
              <a:gd name="connsiteX0" fmla="*/ 1850739 w 2977092"/>
              <a:gd name="connsiteY0" fmla="*/ 0 h 2641354"/>
              <a:gd name="connsiteX1" fmla="*/ 2976103 w 2977092"/>
              <a:gd name="connsiteY1" fmla="*/ 0 h 2641354"/>
              <a:gd name="connsiteX2" fmla="*/ 2977092 w 2977092"/>
              <a:gd name="connsiteY2" fmla="*/ 19598 h 2641354"/>
              <a:gd name="connsiteX3" fmla="*/ 355336 w 2977092"/>
              <a:gd name="connsiteY3" fmla="*/ 2641354 h 2641354"/>
              <a:gd name="connsiteX4" fmla="*/ 87277 w 2977092"/>
              <a:gd name="connsiteY4" fmla="*/ 2627818 h 2641354"/>
              <a:gd name="connsiteX5" fmla="*/ 0 w 2977092"/>
              <a:gd name="connsiteY5" fmla="*/ 2614498 h 2641354"/>
              <a:gd name="connsiteX6" fmla="*/ 0 w 2977092"/>
              <a:gd name="connsiteY6" fmla="*/ 1471767 h 2641354"/>
              <a:gd name="connsiteX7" fmla="*/ 53761 w 2977092"/>
              <a:gd name="connsiteY7" fmla="*/ 1485590 h 2641354"/>
              <a:gd name="connsiteX8" fmla="*/ 355336 w 2977092"/>
              <a:gd name="connsiteY8" fmla="*/ 1515991 h 2641354"/>
              <a:gd name="connsiteX9" fmla="*/ 1851729 w 2977092"/>
              <a:gd name="connsiteY9" fmla="*/ 19598 h 264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7092" h="2641354">
                <a:moveTo>
                  <a:pt x="1850739" y="0"/>
                </a:moveTo>
                <a:lnTo>
                  <a:pt x="2976103" y="0"/>
                </a:lnTo>
                <a:lnTo>
                  <a:pt x="2977092" y="19598"/>
                </a:lnTo>
                <a:cubicBezTo>
                  <a:pt x="2977092" y="1467554"/>
                  <a:pt x="1803292" y="2641354"/>
                  <a:pt x="355336" y="2641354"/>
                </a:cubicBezTo>
                <a:cubicBezTo>
                  <a:pt x="264839" y="2641354"/>
                  <a:pt x="175412" y="2636769"/>
                  <a:pt x="87277" y="2627818"/>
                </a:cubicBezTo>
                <a:lnTo>
                  <a:pt x="0" y="2614498"/>
                </a:lnTo>
                <a:lnTo>
                  <a:pt x="0" y="1471767"/>
                </a:lnTo>
                <a:lnTo>
                  <a:pt x="53761" y="1485590"/>
                </a:lnTo>
                <a:cubicBezTo>
                  <a:pt x="151172" y="1505523"/>
                  <a:pt x="252032" y="1515991"/>
                  <a:pt x="355336" y="1515991"/>
                </a:cubicBezTo>
                <a:cubicBezTo>
                  <a:pt x="1181771" y="1515991"/>
                  <a:pt x="1851729" y="846033"/>
                  <a:pt x="1851729" y="19598"/>
                </a:cubicBezTo>
                <a:close/>
              </a:path>
            </a:pathLst>
          </a:custGeom>
          <a:solidFill>
            <a:sysClr val="window" lastClr="FFFFFF"/>
          </a:solidFill>
          <a:ln>
            <a:noFill/>
          </a:ln>
          <a:effectLst>
            <a:outerShdw blurRad="50800" dist="38100" dir="5400000" algn="t" rotWithShape="0">
              <a:prstClr val="black">
                <a:alpha val="40000"/>
              </a:prstClr>
            </a:outerShdw>
          </a:effectLst>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9" name="任意多边形: 形状 38"/>
          <p:cNvSpPr/>
          <p:nvPr>
            <p:custDataLst>
              <p:tags r:id="rId5"/>
            </p:custDataLst>
          </p:nvPr>
        </p:nvSpPr>
        <p:spPr>
          <a:xfrm>
            <a:off x="7589053" y="3309352"/>
            <a:ext cx="1554947" cy="1834466"/>
          </a:xfrm>
          <a:custGeom>
            <a:avLst/>
            <a:gdLst>
              <a:gd name="connsiteX0" fmla="*/ 2057367 w 2073263"/>
              <a:gd name="connsiteY0" fmla="*/ 0 h 2445954"/>
              <a:gd name="connsiteX1" fmla="*/ 2073263 w 2073263"/>
              <a:gd name="connsiteY1" fmla="*/ 803 h 2445954"/>
              <a:gd name="connsiteX2" fmla="*/ 2073263 w 2073263"/>
              <a:gd name="connsiteY2" fmla="*/ 973979 h 2445954"/>
              <a:gd name="connsiteX3" fmla="*/ 2057367 w 2073263"/>
              <a:gd name="connsiteY3" fmla="*/ 973176 h 2445954"/>
              <a:gd name="connsiteX4" fmla="*/ 973176 w 2073263"/>
              <a:gd name="connsiteY4" fmla="*/ 2057367 h 2445954"/>
              <a:gd name="connsiteX5" fmla="*/ 995203 w 2073263"/>
              <a:gd name="connsiteY5" fmla="*/ 2275870 h 2445954"/>
              <a:gd name="connsiteX6" fmla="*/ 1048000 w 2073263"/>
              <a:gd name="connsiteY6" fmla="*/ 2445954 h 2445954"/>
              <a:gd name="connsiteX7" fmla="*/ 39173 w 2073263"/>
              <a:gd name="connsiteY7" fmla="*/ 2445954 h 2445954"/>
              <a:gd name="connsiteX8" fmla="*/ 0 w 2073263"/>
              <a:gd name="connsiteY8" fmla="*/ 2057367 h 2445954"/>
              <a:gd name="connsiteX9" fmla="*/ 2057367 w 2073263"/>
              <a:gd name="connsiteY9" fmla="*/ 0 h 244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3263" h="2445954">
                <a:moveTo>
                  <a:pt x="2057367" y="0"/>
                </a:moveTo>
                <a:lnTo>
                  <a:pt x="2073263" y="803"/>
                </a:lnTo>
                <a:lnTo>
                  <a:pt x="2073263" y="973979"/>
                </a:lnTo>
                <a:lnTo>
                  <a:pt x="2057367" y="973176"/>
                </a:lnTo>
                <a:cubicBezTo>
                  <a:pt x="1458585" y="973176"/>
                  <a:pt x="973176" y="1458585"/>
                  <a:pt x="973176" y="2057367"/>
                </a:cubicBezTo>
                <a:cubicBezTo>
                  <a:pt x="973176" y="2132215"/>
                  <a:pt x="980760" y="2205291"/>
                  <a:pt x="995203" y="2275870"/>
                </a:cubicBezTo>
                <a:lnTo>
                  <a:pt x="1048000" y="2445954"/>
                </a:lnTo>
                <a:lnTo>
                  <a:pt x="39173" y="2445954"/>
                </a:lnTo>
                <a:lnTo>
                  <a:pt x="0" y="2057367"/>
                </a:lnTo>
                <a:cubicBezTo>
                  <a:pt x="0" y="921116"/>
                  <a:pt x="921115" y="0"/>
                  <a:pt x="2057367" y="0"/>
                </a:cubicBezTo>
                <a:close/>
              </a:path>
            </a:pathLst>
          </a:custGeom>
          <a:solidFill>
            <a:sysClr val="window" lastClr="FFFFFF"/>
          </a:solidFill>
          <a:ln>
            <a:noFill/>
          </a:ln>
          <a:effectLst>
            <a:outerShdw blurRad="50800" dist="38100" dir="13500000" algn="br" rotWithShape="0">
              <a:prstClr val="black">
                <a:alpha val="40000"/>
              </a:prstClr>
            </a:outerShdw>
          </a:effectLst>
        </p:spPr>
        <p:style>
          <a:lnRef idx="2">
            <a:srgbClr val="3984D7">
              <a:shade val="50000"/>
            </a:srgbClr>
          </a:lnRef>
          <a:fillRef idx="1">
            <a:srgbClr val="3984D7"/>
          </a:fillRef>
          <a:effectRef idx="0">
            <a:srgbClr val="3984D7"/>
          </a:effectRef>
          <a:fontRef idx="minor">
            <a:sysClr val="window" lastClr="FFFFFF"/>
          </a:fontRef>
        </p:style>
        <p:txBody>
          <a:bodyPr wrap="square" rtlCol="0" anchor="ctr">
            <a:noAutofit/>
          </a:bodyPr>
          <a:lstStyle/>
          <a:p>
            <a:pPr algn="ctr"/>
            <a:endParaRPr kumimoji="1" lang="zh-CN" altLang="en-US" sz="1200" b="1" dirty="0">
              <a:solidFill>
                <a:sysClr val="window" lastClr="FFFFFF"/>
              </a:solidFill>
              <a:latin typeface="+mn-ea"/>
            </a:endParaRPr>
          </a:p>
        </p:txBody>
      </p:sp>
      <p:sp>
        <p:nvSpPr>
          <p:cNvPr id="47" name="椭圆 46"/>
          <p:cNvSpPr/>
          <p:nvPr>
            <p:custDataLst>
              <p:tags r:id="rId6"/>
            </p:custDataLst>
          </p:nvPr>
        </p:nvSpPr>
        <p:spPr>
          <a:xfrm>
            <a:off x="7441075" y="2819462"/>
            <a:ext cx="1135725" cy="1135725"/>
          </a:xfrm>
          <a:prstGeom prst="ellipse">
            <a:avLst/>
          </a:prstGeom>
          <a:solidFill>
            <a:srgbClr val="3C8ED1">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7" name="任意多边形: 形状 36"/>
          <p:cNvSpPr/>
          <p:nvPr>
            <p:custDataLst>
              <p:tags r:id="rId7"/>
            </p:custDataLst>
          </p:nvPr>
        </p:nvSpPr>
        <p:spPr>
          <a:xfrm>
            <a:off x="1528897" y="791234"/>
            <a:ext cx="6334125" cy="3932634"/>
          </a:xfrm>
          <a:custGeom>
            <a:avLst/>
            <a:gdLst>
              <a:gd name="connsiteX0" fmla="*/ 0 w 8445500"/>
              <a:gd name="connsiteY0" fmla="*/ 0 h 5243512"/>
              <a:gd name="connsiteX1" fmla="*/ 8445500 w 8445500"/>
              <a:gd name="connsiteY1" fmla="*/ 0 h 5243512"/>
              <a:gd name="connsiteX2" fmla="*/ 8445500 w 8445500"/>
              <a:gd name="connsiteY2" fmla="*/ 4705350 h 5243512"/>
              <a:gd name="connsiteX3" fmla="*/ 1382307 w 8445500"/>
              <a:gd name="connsiteY3" fmla="*/ 4705350 h 5243512"/>
              <a:gd name="connsiteX4" fmla="*/ 844145 w 8445500"/>
              <a:gd name="connsiteY4" fmla="*/ 5243512 h 5243512"/>
              <a:gd name="connsiteX5" fmla="*/ 305983 w 8445500"/>
              <a:gd name="connsiteY5" fmla="*/ 4705350 h 5243512"/>
              <a:gd name="connsiteX6" fmla="*/ 301246 w 8445500"/>
              <a:gd name="connsiteY6" fmla="*/ 4705350 h 5243512"/>
              <a:gd name="connsiteX7" fmla="*/ 0 w 8445500"/>
              <a:gd name="connsiteY7" fmla="*/ 4404104 h 524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5500" h="5243512">
                <a:moveTo>
                  <a:pt x="0" y="0"/>
                </a:moveTo>
                <a:lnTo>
                  <a:pt x="8445500" y="0"/>
                </a:lnTo>
                <a:lnTo>
                  <a:pt x="8445500" y="4705350"/>
                </a:lnTo>
                <a:lnTo>
                  <a:pt x="1382307" y="4705350"/>
                </a:lnTo>
                <a:lnTo>
                  <a:pt x="844145" y="5243512"/>
                </a:lnTo>
                <a:lnTo>
                  <a:pt x="305983" y="4705350"/>
                </a:lnTo>
                <a:lnTo>
                  <a:pt x="301246" y="4705350"/>
                </a:lnTo>
                <a:lnTo>
                  <a:pt x="0" y="4404104"/>
                </a:lnTo>
                <a:close/>
              </a:path>
            </a:pathLst>
          </a:custGeom>
          <a:solidFill>
            <a:srgbClr val="3984D7">
              <a:lumMod val="40000"/>
              <a:lumOff val="6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6" name="任意多边形: 形状 35"/>
          <p:cNvSpPr/>
          <p:nvPr>
            <p:custDataLst>
              <p:tags r:id="rId8"/>
            </p:custDataLst>
          </p:nvPr>
        </p:nvSpPr>
        <p:spPr>
          <a:xfrm>
            <a:off x="1198245" y="701040"/>
            <a:ext cx="6790055" cy="4369435"/>
          </a:xfrm>
          <a:custGeom>
            <a:avLst/>
            <a:gdLst>
              <a:gd name="connsiteX0" fmla="*/ 0 w 8445500"/>
              <a:gd name="connsiteY0" fmla="*/ 0 h 5243512"/>
              <a:gd name="connsiteX1" fmla="*/ 8445500 w 8445500"/>
              <a:gd name="connsiteY1" fmla="*/ 0 h 5243512"/>
              <a:gd name="connsiteX2" fmla="*/ 8445500 w 8445500"/>
              <a:gd name="connsiteY2" fmla="*/ 4705350 h 5243512"/>
              <a:gd name="connsiteX3" fmla="*/ 1382307 w 8445500"/>
              <a:gd name="connsiteY3" fmla="*/ 4705350 h 5243512"/>
              <a:gd name="connsiteX4" fmla="*/ 844145 w 8445500"/>
              <a:gd name="connsiteY4" fmla="*/ 5243512 h 5243512"/>
              <a:gd name="connsiteX5" fmla="*/ 305983 w 8445500"/>
              <a:gd name="connsiteY5" fmla="*/ 4705350 h 5243512"/>
              <a:gd name="connsiteX6" fmla="*/ 301246 w 8445500"/>
              <a:gd name="connsiteY6" fmla="*/ 4705350 h 5243512"/>
              <a:gd name="connsiteX7" fmla="*/ 0 w 8445500"/>
              <a:gd name="connsiteY7" fmla="*/ 4404104 h 524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5500" h="5243512">
                <a:moveTo>
                  <a:pt x="0" y="0"/>
                </a:moveTo>
                <a:lnTo>
                  <a:pt x="8445500" y="0"/>
                </a:lnTo>
                <a:lnTo>
                  <a:pt x="8445500" y="4705350"/>
                </a:lnTo>
                <a:lnTo>
                  <a:pt x="1382307" y="4705350"/>
                </a:lnTo>
                <a:lnTo>
                  <a:pt x="844145" y="5243512"/>
                </a:lnTo>
                <a:lnTo>
                  <a:pt x="305983" y="4705350"/>
                </a:lnTo>
                <a:lnTo>
                  <a:pt x="301246" y="4705350"/>
                </a:lnTo>
                <a:lnTo>
                  <a:pt x="0" y="4404104"/>
                </a:lnTo>
                <a:close/>
              </a:path>
            </a:pathLst>
          </a:custGeom>
          <a:solidFill>
            <a:sysClr val="window" lastClr="FFFFFF"/>
          </a:solidFill>
          <a:ln>
            <a:noFill/>
          </a:ln>
          <a:effectLst>
            <a:outerShdw blurRad="50800" dist="38100" dir="5400000" algn="t" rotWithShape="0">
              <a:prstClr val="black">
                <a:alpha val="40000"/>
              </a:prstClr>
            </a:outerShdw>
          </a:effectLst>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chemeClr val="dk1"/>
              </a:solidFill>
              <a:latin typeface="+mn-ea"/>
            </a:endParaRPr>
          </a:p>
        </p:txBody>
      </p:sp>
      <p:sp>
        <p:nvSpPr>
          <p:cNvPr id="28" name="任意多边形: 形状 27"/>
          <p:cNvSpPr/>
          <p:nvPr>
            <p:custDataLst>
              <p:tags r:id="rId9"/>
            </p:custDataLst>
          </p:nvPr>
        </p:nvSpPr>
        <p:spPr>
          <a:xfrm rot="10800000">
            <a:off x="7085330" y="523240"/>
            <a:ext cx="345440" cy="42227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wrap="square" rtlCol="0" anchor="ctr">
            <a:noAutofit/>
          </a:bodyPr>
          <a:lstStyle/>
          <a:p>
            <a:pPr algn="ctr"/>
            <a:endParaRPr lang="zh-CN" altLang="en-US" sz="1350">
              <a:solidFill>
                <a:sysClr val="window" lastClr="FFFFFF"/>
              </a:solidFill>
            </a:endParaRPr>
          </a:p>
        </p:txBody>
      </p:sp>
      <p:sp>
        <p:nvSpPr>
          <p:cNvPr id="29" name="任意多边形: 形状 28"/>
          <p:cNvSpPr/>
          <p:nvPr>
            <p:custDataLst>
              <p:tags r:id="rId10"/>
            </p:custDataLst>
          </p:nvPr>
        </p:nvSpPr>
        <p:spPr>
          <a:xfrm rot="10800000">
            <a:off x="6699885" y="523240"/>
            <a:ext cx="345440" cy="42227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wrap="square" rtlCol="0" anchor="ctr">
            <a:noAutofit/>
          </a:bodyPr>
          <a:lstStyle/>
          <a:p>
            <a:pPr algn="ctr"/>
            <a:endParaRPr lang="zh-CN" altLang="en-US" sz="1350" dirty="0">
              <a:solidFill>
                <a:sysClr val="window" lastClr="FFFFFF"/>
              </a:solidFill>
            </a:endParaRPr>
          </a:p>
        </p:txBody>
      </p:sp>
      <p:sp>
        <p:nvSpPr>
          <p:cNvPr id="45" name="椭圆 44"/>
          <p:cNvSpPr/>
          <p:nvPr>
            <p:custDataLst>
              <p:tags r:id="rId11"/>
            </p:custDataLst>
          </p:nvPr>
        </p:nvSpPr>
        <p:spPr>
          <a:xfrm>
            <a:off x="521594" y="1777602"/>
            <a:ext cx="502277" cy="502277"/>
          </a:xfrm>
          <a:prstGeom prst="ellipse">
            <a:avLst/>
          </a:prstGeom>
          <a:solidFill>
            <a:srgbClr val="3C8ED1">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46" name="椭圆 45"/>
          <p:cNvSpPr/>
          <p:nvPr>
            <p:custDataLst>
              <p:tags r:id="rId12"/>
            </p:custDataLst>
          </p:nvPr>
        </p:nvSpPr>
        <p:spPr>
          <a:xfrm>
            <a:off x="357389" y="2424765"/>
            <a:ext cx="147302" cy="147302"/>
          </a:xfrm>
          <a:prstGeom prst="ellipse">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48" name="椭圆 47"/>
          <p:cNvSpPr/>
          <p:nvPr>
            <p:custDataLst>
              <p:tags r:id="rId13"/>
            </p:custDataLst>
          </p:nvPr>
        </p:nvSpPr>
        <p:spPr>
          <a:xfrm>
            <a:off x="8162652" y="2447445"/>
            <a:ext cx="249248" cy="249248"/>
          </a:xfrm>
          <a:prstGeom prst="ellipse">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51" name="椭圆 50"/>
          <p:cNvSpPr/>
          <p:nvPr>
            <p:custDataLst>
              <p:tags r:id="rId14"/>
            </p:custDataLst>
          </p:nvPr>
        </p:nvSpPr>
        <p:spPr>
          <a:xfrm>
            <a:off x="8471079" y="2351115"/>
            <a:ext cx="116492" cy="112289"/>
          </a:xfrm>
          <a:prstGeom prst="ellipse">
            <a:avLst/>
          </a:prstGeom>
          <a:solidFill>
            <a:srgbClr val="3C8ED1">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2" name="矩形 1"/>
          <p:cNvSpPr/>
          <p:nvPr>
            <p:custDataLst>
              <p:tags r:id="rId15"/>
            </p:custDataLst>
          </p:nvPr>
        </p:nvSpPr>
        <p:spPr>
          <a:xfrm>
            <a:off x="1435735" y="701040"/>
            <a:ext cx="3867785" cy="515620"/>
          </a:xfrm>
          <a:prstGeom prst="rect">
            <a:avLst/>
          </a:prstGeom>
        </p:spPr>
        <p:txBody>
          <a:bodyPr wrap="square">
            <a:normAutofit/>
          </a:bodyPr>
          <a:lstStyle/>
          <a:p>
            <a:pPr fontAlgn="ctr">
              <a:spcBef>
                <a:spcPts val="1000"/>
              </a:spcBef>
              <a:spcAft>
                <a:spcPts val="0"/>
              </a:spcAft>
              <a:buClr>
                <a:srgbClr val="F0F9FF">
                  <a:lumMod val="75000"/>
                </a:srgbClr>
              </a:buClr>
              <a:buSzPct val="130000"/>
            </a:pPr>
            <a:r>
              <a:rPr lang="zh-CN" altLang="en-US" sz="2100">
                <a:solidFill>
                  <a:schemeClr val="accent1"/>
                </a:solidFill>
                <a:ea typeface="微软雅黑" panose="020B0503020204020204" charset="-122"/>
                <a:sym typeface="+mn-ea"/>
              </a:rPr>
              <a:t>题</a:t>
            </a:r>
            <a:r>
              <a:rPr lang="en-US" altLang="zh-CN" sz="2100">
                <a:solidFill>
                  <a:schemeClr val="accent1"/>
                </a:solidFill>
                <a:ea typeface="微软雅黑" panose="020B0503020204020204" charset="-122"/>
                <a:sym typeface="+mn-ea"/>
              </a:rPr>
              <a:t>2</a:t>
            </a:r>
            <a:r>
              <a:rPr lang="zh-CN" altLang="en-US" sz="2100">
                <a:solidFill>
                  <a:schemeClr val="accent1"/>
                </a:solidFill>
                <a:ea typeface="微软雅黑" panose="020B0503020204020204" charset="-122"/>
                <a:sym typeface="+mn-ea"/>
              </a:rPr>
              <a:t>：</a:t>
            </a:r>
            <a:r>
              <a:rPr lang="en-US" altLang="zh-CN" sz="2100">
                <a:solidFill>
                  <a:schemeClr val="accent1"/>
                </a:solidFill>
                <a:ea typeface="微软雅黑" panose="020B0503020204020204" charset="-122"/>
                <a:sym typeface="+mn-ea"/>
              </a:rPr>
              <a:t>区间加上某个值</a:t>
            </a:r>
            <a:endParaRPr lang="en-US" altLang="zh-CN" sz="2100">
              <a:solidFill>
                <a:schemeClr val="accent1"/>
              </a:solidFill>
              <a:latin typeface="Arial" panose="020B0604020202020204" pitchFamily="34" charset="0"/>
              <a:ea typeface="微软雅黑" panose="020B0503020204020204" charset="-122"/>
            </a:endParaRPr>
          </a:p>
          <a:p>
            <a:pPr fontAlgn="ctr">
              <a:spcBef>
                <a:spcPts val="1000"/>
              </a:spcBef>
              <a:spcAft>
                <a:spcPts val="0"/>
              </a:spcAft>
              <a:buClr>
                <a:srgbClr val="F0F9FF">
                  <a:lumMod val="75000"/>
                </a:srgbClr>
              </a:buClr>
              <a:buSzPct val="130000"/>
            </a:pPr>
            <a:endParaRPr lang="zh-CN" altLang="en-US" sz="2100">
              <a:solidFill>
                <a:schemeClr val="accent1"/>
              </a:solidFill>
              <a:latin typeface="Arial" panose="020B0604020202020204" pitchFamily="34" charset="0"/>
              <a:ea typeface="微软雅黑" panose="020B0503020204020204" charset="-122"/>
            </a:endParaRPr>
          </a:p>
          <a:p>
            <a:pPr fontAlgn="ctr">
              <a:spcBef>
                <a:spcPts val="1000"/>
              </a:spcBef>
              <a:spcAft>
                <a:spcPts val="0"/>
              </a:spcAft>
              <a:buClr>
                <a:srgbClr val="F0F9FF">
                  <a:lumMod val="75000"/>
                </a:srgbClr>
              </a:buClr>
              <a:buSzPct val="130000"/>
            </a:pPr>
            <a:endParaRPr lang="zh-CN" altLang="en-US" sz="2100" b="1" dirty="0">
              <a:solidFill>
                <a:schemeClr val="accent1"/>
              </a:solidFill>
              <a:latin typeface="Arial" panose="020B0604020202020204" pitchFamily="34" charset="0"/>
              <a:ea typeface="微软雅黑" panose="020B0503020204020204" charset="-122"/>
            </a:endParaRPr>
          </a:p>
        </p:txBody>
      </p:sp>
      <p:sp>
        <p:nvSpPr>
          <p:cNvPr id="19" name="文本框 18"/>
          <p:cNvSpPr txBox="1"/>
          <p:nvPr>
            <p:custDataLst>
              <p:tags r:id="rId16"/>
            </p:custDataLst>
          </p:nvPr>
        </p:nvSpPr>
        <p:spPr>
          <a:xfrm>
            <a:off x="1198245" y="1275715"/>
            <a:ext cx="6727190" cy="3163570"/>
          </a:xfrm>
          <a:prstGeom prst="rect">
            <a:avLst/>
          </a:prstGeom>
          <a:noFill/>
        </p:spPr>
        <p:txBody>
          <a:bodyPr wrap="square" lIns="67627" tIns="35242" rIns="67627" bIns="35242"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90000"/>
            </a:pPr>
            <a:r>
              <a:rPr sz="1200" dirty="0">
                <a:solidFill>
                  <a:sysClr val="windowText" lastClr="000000">
                    <a:lumMod val="85000"/>
                    <a:lumOff val="15000"/>
                  </a:sysClr>
                </a:solidFill>
                <a:latin typeface="Arial" panose="020B0604020202020204" pitchFamily="34" charset="0"/>
                <a:ea typeface="微软雅黑" panose="020B0503020204020204" charset="-122"/>
              </a:rPr>
              <a:t>　</a:t>
            </a:r>
            <a:r>
              <a:rPr lang="en-US" sz="1200" dirty="0">
                <a:solidFill>
                  <a:sysClr val="windowText" lastClr="000000">
                    <a:lumMod val="85000"/>
                    <a:lumOff val="15000"/>
                  </a:sysClr>
                </a:solidFill>
                <a:latin typeface="Arial" panose="020B0604020202020204" pitchFamily="34" charset="0"/>
                <a:ea typeface="微软雅黑" panose="020B0503020204020204" charset="-122"/>
              </a:rPr>
              <a:t>    </a:t>
            </a:r>
            <a:r>
              <a:rPr sz="2000" dirty="0">
                <a:solidFill>
                  <a:sysClr val="windowText" lastClr="000000">
                    <a:lumMod val="85000"/>
                    <a:lumOff val="15000"/>
                  </a:sysClr>
                </a:solidFill>
                <a:latin typeface="Arial" panose="020B0604020202020204" pitchFamily="34" charset="0"/>
                <a:ea typeface="微软雅黑" panose="020B0503020204020204" charset="-122"/>
              </a:rPr>
              <a:t>.这里，我们换种思路，记录一个lazy   标记(为什么用lazy，因为我很懒),表示整个块被加上过多少了</a:t>
            </a:r>
          </a:p>
          <a:p>
            <a:pPr fontAlgn="ctr">
              <a:spcBef>
                <a:spcPts val="1000"/>
              </a:spcBef>
              <a:spcAft>
                <a:spcPts val="0"/>
              </a:spcAft>
              <a:buSzPct val="90000"/>
            </a:pPr>
            <a:r>
              <a:rPr sz="2000" dirty="0">
                <a:solidFill>
                  <a:sysClr val="windowText" lastClr="000000">
                    <a:lumMod val="85000"/>
                    <a:lumOff val="15000"/>
                  </a:sysClr>
                </a:solidFill>
                <a:latin typeface="Arial" panose="020B0604020202020204" pitchFamily="34" charset="0"/>
                <a:ea typeface="微软雅黑" panose="020B0503020204020204" charset="-122"/>
              </a:rPr>
              <a:t>　　  .对于完整块，我们直接lazy+=加上的数x,块内的和ans+=x*元素个数(因为每个元素都被加上了x)</a:t>
            </a:r>
          </a:p>
          <a:p>
            <a:pPr fontAlgn="ctr">
              <a:spcBef>
                <a:spcPts val="1000"/>
              </a:spcBef>
              <a:spcAft>
                <a:spcPts val="0"/>
              </a:spcAft>
              <a:buSzPct val="90000"/>
            </a:pPr>
            <a:r>
              <a:rPr sz="2000" dirty="0">
                <a:solidFill>
                  <a:sysClr val="windowText" lastClr="000000">
                    <a:lumMod val="85000"/>
                    <a:lumOff val="15000"/>
                  </a:sysClr>
                </a:solidFill>
                <a:latin typeface="Arial" panose="020B0604020202020204" pitchFamily="34" charset="0"/>
                <a:ea typeface="微软雅黑" panose="020B0503020204020204" charset="-122"/>
              </a:rPr>
              <a:t>　　  .对于不完整块，直接暴力修改就好了，顺便可以把lazy标记清了</a:t>
            </a:r>
            <a:endParaRPr lang="zh-CN" altLang="en-US" sz="2000" dirty="0">
              <a:solidFill>
                <a:sysClr val="windowText" lastClr="000000">
                  <a:lumMod val="85000"/>
                  <a:lumOff val="15000"/>
                </a:sysClr>
              </a:solidFill>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custDataLst>
              <p:tags r:id="rId2"/>
            </p:custDataLst>
          </p:nvPr>
        </p:nvSpPr>
        <p:spPr>
          <a:xfrm>
            <a:off x="-36830" y="-20002"/>
            <a:ext cx="9144000" cy="5143500"/>
          </a:xfrm>
          <a:prstGeom prst="rect">
            <a:avLst/>
          </a:prstGeom>
          <a:solidFill>
            <a:srgbClr val="3984D7">
              <a:alpha val="27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solidFill>
                <a:sysClr val="window" lastClr="FFFFFF"/>
              </a:solidFill>
            </a:endParaRPr>
          </a:p>
        </p:txBody>
      </p:sp>
      <p:sp>
        <p:nvSpPr>
          <p:cNvPr id="52" name="等腰三角形 51"/>
          <p:cNvSpPr/>
          <p:nvPr>
            <p:custDataLst>
              <p:tags r:id="rId3"/>
            </p:custDataLst>
          </p:nvPr>
        </p:nvSpPr>
        <p:spPr>
          <a:xfrm rot="18491121">
            <a:off x="2216935" y="414012"/>
            <a:ext cx="339987" cy="293093"/>
          </a:xfrm>
          <a:prstGeom prst="triangle">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44" name="任意多边形: 形状 43"/>
          <p:cNvSpPr/>
          <p:nvPr>
            <p:custDataLst>
              <p:tags r:id="rId4"/>
            </p:custDataLst>
          </p:nvPr>
        </p:nvSpPr>
        <p:spPr>
          <a:xfrm>
            <a:off x="0" y="51753"/>
            <a:ext cx="2232819" cy="1981016"/>
          </a:xfrm>
          <a:custGeom>
            <a:avLst/>
            <a:gdLst>
              <a:gd name="connsiteX0" fmla="*/ 1850739 w 2977092"/>
              <a:gd name="connsiteY0" fmla="*/ 0 h 2641354"/>
              <a:gd name="connsiteX1" fmla="*/ 2976103 w 2977092"/>
              <a:gd name="connsiteY1" fmla="*/ 0 h 2641354"/>
              <a:gd name="connsiteX2" fmla="*/ 2977092 w 2977092"/>
              <a:gd name="connsiteY2" fmla="*/ 19598 h 2641354"/>
              <a:gd name="connsiteX3" fmla="*/ 355336 w 2977092"/>
              <a:gd name="connsiteY3" fmla="*/ 2641354 h 2641354"/>
              <a:gd name="connsiteX4" fmla="*/ 87277 w 2977092"/>
              <a:gd name="connsiteY4" fmla="*/ 2627818 h 2641354"/>
              <a:gd name="connsiteX5" fmla="*/ 0 w 2977092"/>
              <a:gd name="connsiteY5" fmla="*/ 2614498 h 2641354"/>
              <a:gd name="connsiteX6" fmla="*/ 0 w 2977092"/>
              <a:gd name="connsiteY6" fmla="*/ 1471767 h 2641354"/>
              <a:gd name="connsiteX7" fmla="*/ 53761 w 2977092"/>
              <a:gd name="connsiteY7" fmla="*/ 1485590 h 2641354"/>
              <a:gd name="connsiteX8" fmla="*/ 355336 w 2977092"/>
              <a:gd name="connsiteY8" fmla="*/ 1515991 h 2641354"/>
              <a:gd name="connsiteX9" fmla="*/ 1851729 w 2977092"/>
              <a:gd name="connsiteY9" fmla="*/ 19598 h 264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7092" h="2641354">
                <a:moveTo>
                  <a:pt x="1850739" y="0"/>
                </a:moveTo>
                <a:lnTo>
                  <a:pt x="2976103" y="0"/>
                </a:lnTo>
                <a:lnTo>
                  <a:pt x="2977092" y="19598"/>
                </a:lnTo>
                <a:cubicBezTo>
                  <a:pt x="2977092" y="1467554"/>
                  <a:pt x="1803292" y="2641354"/>
                  <a:pt x="355336" y="2641354"/>
                </a:cubicBezTo>
                <a:cubicBezTo>
                  <a:pt x="264839" y="2641354"/>
                  <a:pt x="175412" y="2636769"/>
                  <a:pt x="87277" y="2627818"/>
                </a:cubicBezTo>
                <a:lnTo>
                  <a:pt x="0" y="2614498"/>
                </a:lnTo>
                <a:lnTo>
                  <a:pt x="0" y="1471767"/>
                </a:lnTo>
                <a:lnTo>
                  <a:pt x="53761" y="1485590"/>
                </a:lnTo>
                <a:cubicBezTo>
                  <a:pt x="151172" y="1505523"/>
                  <a:pt x="252032" y="1515991"/>
                  <a:pt x="355336" y="1515991"/>
                </a:cubicBezTo>
                <a:cubicBezTo>
                  <a:pt x="1181771" y="1515991"/>
                  <a:pt x="1851729" y="846033"/>
                  <a:pt x="1851729" y="19598"/>
                </a:cubicBezTo>
                <a:close/>
              </a:path>
            </a:pathLst>
          </a:custGeom>
          <a:solidFill>
            <a:sysClr val="window" lastClr="FFFFFF"/>
          </a:solidFill>
          <a:ln>
            <a:noFill/>
          </a:ln>
          <a:effectLst>
            <a:outerShdw blurRad="50800" dist="38100" dir="5400000" algn="t" rotWithShape="0">
              <a:prstClr val="black">
                <a:alpha val="40000"/>
              </a:prstClr>
            </a:outerShdw>
          </a:effectLst>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9" name="任意多边形: 形状 38"/>
          <p:cNvSpPr/>
          <p:nvPr>
            <p:custDataLst>
              <p:tags r:id="rId5"/>
            </p:custDataLst>
          </p:nvPr>
        </p:nvSpPr>
        <p:spPr>
          <a:xfrm>
            <a:off x="7589053" y="3309352"/>
            <a:ext cx="1554947" cy="1834466"/>
          </a:xfrm>
          <a:custGeom>
            <a:avLst/>
            <a:gdLst>
              <a:gd name="connsiteX0" fmla="*/ 2057367 w 2073263"/>
              <a:gd name="connsiteY0" fmla="*/ 0 h 2445954"/>
              <a:gd name="connsiteX1" fmla="*/ 2073263 w 2073263"/>
              <a:gd name="connsiteY1" fmla="*/ 803 h 2445954"/>
              <a:gd name="connsiteX2" fmla="*/ 2073263 w 2073263"/>
              <a:gd name="connsiteY2" fmla="*/ 973979 h 2445954"/>
              <a:gd name="connsiteX3" fmla="*/ 2057367 w 2073263"/>
              <a:gd name="connsiteY3" fmla="*/ 973176 h 2445954"/>
              <a:gd name="connsiteX4" fmla="*/ 973176 w 2073263"/>
              <a:gd name="connsiteY4" fmla="*/ 2057367 h 2445954"/>
              <a:gd name="connsiteX5" fmla="*/ 995203 w 2073263"/>
              <a:gd name="connsiteY5" fmla="*/ 2275870 h 2445954"/>
              <a:gd name="connsiteX6" fmla="*/ 1048000 w 2073263"/>
              <a:gd name="connsiteY6" fmla="*/ 2445954 h 2445954"/>
              <a:gd name="connsiteX7" fmla="*/ 39173 w 2073263"/>
              <a:gd name="connsiteY7" fmla="*/ 2445954 h 2445954"/>
              <a:gd name="connsiteX8" fmla="*/ 0 w 2073263"/>
              <a:gd name="connsiteY8" fmla="*/ 2057367 h 2445954"/>
              <a:gd name="connsiteX9" fmla="*/ 2057367 w 2073263"/>
              <a:gd name="connsiteY9" fmla="*/ 0 h 244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3263" h="2445954">
                <a:moveTo>
                  <a:pt x="2057367" y="0"/>
                </a:moveTo>
                <a:lnTo>
                  <a:pt x="2073263" y="803"/>
                </a:lnTo>
                <a:lnTo>
                  <a:pt x="2073263" y="973979"/>
                </a:lnTo>
                <a:lnTo>
                  <a:pt x="2057367" y="973176"/>
                </a:lnTo>
                <a:cubicBezTo>
                  <a:pt x="1458585" y="973176"/>
                  <a:pt x="973176" y="1458585"/>
                  <a:pt x="973176" y="2057367"/>
                </a:cubicBezTo>
                <a:cubicBezTo>
                  <a:pt x="973176" y="2132215"/>
                  <a:pt x="980760" y="2205291"/>
                  <a:pt x="995203" y="2275870"/>
                </a:cubicBezTo>
                <a:lnTo>
                  <a:pt x="1048000" y="2445954"/>
                </a:lnTo>
                <a:lnTo>
                  <a:pt x="39173" y="2445954"/>
                </a:lnTo>
                <a:lnTo>
                  <a:pt x="0" y="2057367"/>
                </a:lnTo>
                <a:cubicBezTo>
                  <a:pt x="0" y="921116"/>
                  <a:pt x="921115" y="0"/>
                  <a:pt x="2057367" y="0"/>
                </a:cubicBezTo>
                <a:close/>
              </a:path>
            </a:pathLst>
          </a:custGeom>
          <a:solidFill>
            <a:sysClr val="window" lastClr="FFFFFF"/>
          </a:solidFill>
          <a:ln>
            <a:noFill/>
          </a:ln>
          <a:effectLst>
            <a:outerShdw blurRad="50800" dist="38100" dir="13500000" algn="br" rotWithShape="0">
              <a:prstClr val="black">
                <a:alpha val="40000"/>
              </a:prstClr>
            </a:outerShdw>
          </a:effectLst>
        </p:spPr>
        <p:style>
          <a:lnRef idx="2">
            <a:srgbClr val="3984D7">
              <a:shade val="50000"/>
            </a:srgbClr>
          </a:lnRef>
          <a:fillRef idx="1">
            <a:srgbClr val="3984D7"/>
          </a:fillRef>
          <a:effectRef idx="0">
            <a:srgbClr val="3984D7"/>
          </a:effectRef>
          <a:fontRef idx="minor">
            <a:sysClr val="window" lastClr="FFFFFF"/>
          </a:fontRef>
        </p:style>
        <p:txBody>
          <a:bodyPr wrap="square" rtlCol="0" anchor="ctr">
            <a:noAutofit/>
          </a:bodyPr>
          <a:lstStyle/>
          <a:p>
            <a:pPr algn="ctr"/>
            <a:endParaRPr kumimoji="1" lang="zh-CN" altLang="en-US" sz="1200" b="1" dirty="0">
              <a:solidFill>
                <a:sysClr val="window" lastClr="FFFFFF"/>
              </a:solidFill>
              <a:latin typeface="+mn-ea"/>
            </a:endParaRPr>
          </a:p>
        </p:txBody>
      </p:sp>
      <p:sp>
        <p:nvSpPr>
          <p:cNvPr id="47" name="椭圆 46"/>
          <p:cNvSpPr/>
          <p:nvPr>
            <p:custDataLst>
              <p:tags r:id="rId6"/>
            </p:custDataLst>
          </p:nvPr>
        </p:nvSpPr>
        <p:spPr>
          <a:xfrm>
            <a:off x="7441075" y="2819462"/>
            <a:ext cx="1135725" cy="1135725"/>
          </a:xfrm>
          <a:prstGeom prst="ellipse">
            <a:avLst/>
          </a:prstGeom>
          <a:solidFill>
            <a:srgbClr val="3C8ED1">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7" name="任意多边形: 形状 36"/>
          <p:cNvSpPr/>
          <p:nvPr>
            <p:custDataLst>
              <p:tags r:id="rId7"/>
            </p:custDataLst>
          </p:nvPr>
        </p:nvSpPr>
        <p:spPr>
          <a:xfrm>
            <a:off x="1528897" y="791234"/>
            <a:ext cx="6334125" cy="3932634"/>
          </a:xfrm>
          <a:custGeom>
            <a:avLst/>
            <a:gdLst>
              <a:gd name="connsiteX0" fmla="*/ 0 w 8445500"/>
              <a:gd name="connsiteY0" fmla="*/ 0 h 5243512"/>
              <a:gd name="connsiteX1" fmla="*/ 8445500 w 8445500"/>
              <a:gd name="connsiteY1" fmla="*/ 0 h 5243512"/>
              <a:gd name="connsiteX2" fmla="*/ 8445500 w 8445500"/>
              <a:gd name="connsiteY2" fmla="*/ 4705350 h 5243512"/>
              <a:gd name="connsiteX3" fmla="*/ 1382307 w 8445500"/>
              <a:gd name="connsiteY3" fmla="*/ 4705350 h 5243512"/>
              <a:gd name="connsiteX4" fmla="*/ 844145 w 8445500"/>
              <a:gd name="connsiteY4" fmla="*/ 5243512 h 5243512"/>
              <a:gd name="connsiteX5" fmla="*/ 305983 w 8445500"/>
              <a:gd name="connsiteY5" fmla="*/ 4705350 h 5243512"/>
              <a:gd name="connsiteX6" fmla="*/ 301246 w 8445500"/>
              <a:gd name="connsiteY6" fmla="*/ 4705350 h 5243512"/>
              <a:gd name="connsiteX7" fmla="*/ 0 w 8445500"/>
              <a:gd name="connsiteY7" fmla="*/ 4404104 h 524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5500" h="5243512">
                <a:moveTo>
                  <a:pt x="0" y="0"/>
                </a:moveTo>
                <a:lnTo>
                  <a:pt x="8445500" y="0"/>
                </a:lnTo>
                <a:lnTo>
                  <a:pt x="8445500" y="4705350"/>
                </a:lnTo>
                <a:lnTo>
                  <a:pt x="1382307" y="4705350"/>
                </a:lnTo>
                <a:lnTo>
                  <a:pt x="844145" y="5243512"/>
                </a:lnTo>
                <a:lnTo>
                  <a:pt x="305983" y="4705350"/>
                </a:lnTo>
                <a:lnTo>
                  <a:pt x="301246" y="4705350"/>
                </a:lnTo>
                <a:lnTo>
                  <a:pt x="0" y="4404104"/>
                </a:lnTo>
                <a:close/>
              </a:path>
            </a:pathLst>
          </a:custGeom>
          <a:solidFill>
            <a:srgbClr val="3984D7">
              <a:lumMod val="40000"/>
              <a:lumOff val="6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6" name="任意多边形: 形状 35"/>
          <p:cNvSpPr/>
          <p:nvPr>
            <p:custDataLst>
              <p:tags r:id="rId8"/>
            </p:custDataLst>
          </p:nvPr>
        </p:nvSpPr>
        <p:spPr>
          <a:xfrm>
            <a:off x="734060" y="186055"/>
            <a:ext cx="7774940" cy="4883150"/>
          </a:xfrm>
          <a:custGeom>
            <a:avLst/>
            <a:gdLst>
              <a:gd name="connsiteX0" fmla="*/ 0 w 8445500"/>
              <a:gd name="connsiteY0" fmla="*/ 0 h 5243512"/>
              <a:gd name="connsiteX1" fmla="*/ 8445500 w 8445500"/>
              <a:gd name="connsiteY1" fmla="*/ 0 h 5243512"/>
              <a:gd name="connsiteX2" fmla="*/ 8445500 w 8445500"/>
              <a:gd name="connsiteY2" fmla="*/ 4705350 h 5243512"/>
              <a:gd name="connsiteX3" fmla="*/ 1382307 w 8445500"/>
              <a:gd name="connsiteY3" fmla="*/ 4705350 h 5243512"/>
              <a:gd name="connsiteX4" fmla="*/ 844145 w 8445500"/>
              <a:gd name="connsiteY4" fmla="*/ 5243512 h 5243512"/>
              <a:gd name="connsiteX5" fmla="*/ 305983 w 8445500"/>
              <a:gd name="connsiteY5" fmla="*/ 4705350 h 5243512"/>
              <a:gd name="connsiteX6" fmla="*/ 301246 w 8445500"/>
              <a:gd name="connsiteY6" fmla="*/ 4705350 h 5243512"/>
              <a:gd name="connsiteX7" fmla="*/ 0 w 8445500"/>
              <a:gd name="connsiteY7" fmla="*/ 4404104 h 524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5500" h="5243512">
                <a:moveTo>
                  <a:pt x="0" y="0"/>
                </a:moveTo>
                <a:lnTo>
                  <a:pt x="8445500" y="0"/>
                </a:lnTo>
                <a:lnTo>
                  <a:pt x="8445500" y="4705350"/>
                </a:lnTo>
                <a:lnTo>
                  <a:pt x="1382307" y="4705350"/>
                </a:lnTo>
                <a:lnTo>
                  <a:pt x="844145" y="5243512"/>
                </a:lnTo>
                <a:lnTo>
                  <a:pt x="305983" y="4705350"/>
                </a:lnTo>
                <a:lnTo>
                  <a:pt x="301246" y="4705350"/>
                </a:lnTo>
                <a:lnTo>
                  <a:pt x="0" y="4404104"/>
                </a:lnTo>
                <a:close/>
              </a:path>
            </a:pathLst>
          </a:custGeom>
          <a:solidFill>
            <a:sysClr val="window" lastClr="FFFFFF"/>
          </a:solidFill>
          <a:ln>
            <a:noFill/>
          </a:ln>
          <a:effectLst>
            <a:outerShdw blurRad="50800" dist="38100" dir="5400000" algn="t" rotWithShape="0">
              <a:prstClr val="black">
                <a:alpha val="40000"/>
              </a:prstClr>
            </a:outerShdw>
          </a:effectLst>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chemeClr val="dk1"/>
              </a:solidFill>
              <a:latin typeface="+mn-ea"/>
            </a:endParaRPr>
          </a:p>
        </p:txBody>
      </p:sp>
      <p:sp>
        <p:nvSpPr>
          <p:cNvPr id="28" name="任意多边形: 形状 27"/>
          <p:cNvSpPr/>
          <p:nvPr>
            <p:custDataLst>
              <p:tags r:id="rId9"/>
            </p:custDataLst>
          </p:nvPr>
        </p:nvSpPr>
        <p:spPr>
          <a:xfrm rot="10800000">
            <a:off x="7085330" y="523240"/>
            <a:ext cx="345440" cy="42227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wrap="square" rtlCol="0" anchor="ctr">
            <a:noAutofit/>
          </a:bodyPr>
          <a:lstStyle/>
          <a:p>
            <a:pPr algn="ctr"/>
            <a:endParaRPr lang="zh-CN" altLang="en-US" sz="1350">
              <a:solidFill>
                <a:sysClr val="window" lastClr="FFFFFF"/>
              </a:solidFill>
            </a:endParaRPr>
          </a:p>
        </p:txBody>
      </p:sp>
      <p:sp>
        <p:nvSpPr>
          <p:cNvPr id="29" name="任意多边形: 形状 28"/>
          <p:cNvSpPr/>
          <p:nvPr>
            <p:custDataLst>
              <p:tags r:id="rId10"/>
            </p:custDataLst>
          </p:nvPr>
        </p:nvSpPr>
        <p:spPr>
          <a:xfrm rot="10800000">
            <a:off x="6699885" y="523240"/>
            <a:ext cx="345440" cy="42227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wrap="square" rtlCol="0" anchor="ctr">
            <a:noAutofit/>
          </a:bodyPr>
          <a:lstStyle/>
          <a:p>
            <a:pPr algn="ctr"/>
            <a:endParaRPr lang="zh-CN" altLang="en-US" sz="1350" dirty="0">
              <a:solidFill>
                <a:sysClr val="window" lastClr="FFFFFF"/>
              </a:solidFill>
            </a:endParaRPr>
          </a:p>
        </p:txBody>
      </p:sp>
      <p:sp>
        <p:nvSpPr>
          <p:cNvPr id="45" name="椭圆 44"/>
          <p:cNvSpPr/>
          <p:nvPr>
            <p:custDataLst>
              <p:tags r:id="rId11"/>
            </p:custDataLst>
          </p:nvPr>
        </p:nvSpPr>
        <p:spPr>
          <a:xfrm>
            <a:off x="521594" y="1777602"/>
            <a:ext cx="502277" cy="502277"/>
          </a:xfrm>
          <a:prstGeom prst="ellipse">
            <a:avLst/>
          </a:prstGeom>
          <a:solidFill>
            <a:srgbClr val="3C8ED1">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46" name="椭圆 45"/>
          <p:cNvSpPr/>
          <p:nvPr>
            <p:custDataLst>
              <p:tags r:id="rId12"/>
            </p:custDataLst>
          </p:nvPr>
        </p:nvSpPr>
        <p:spPr>
          <a:xfrm>
            <a:off x="357389" y="2424765"/>
            <a:ext cx="147302" cy="147302"/>
          </a:xfrm>
          <a:prstGeom prst="ellipse">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48" name="椭圆 47"/>
          <p:cNvSpPr/>
          <p:nvPr>
            <p:custDataLst>
              <p:tags r:id="rId13"/>
            </p:custDataLst>
          </p:nvPr>
        </p:nvSpPr>
        <p:spPr>
          <a:xfrm>
            <a:off x="8162652" y="2447445"/>
            <a:ext cx="249248" cy="249248"/>
          </a:xfrm>
          <a:prstGeom prst="ellipse">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51" name="椭圆 50"/>
          <p:cNvSpPr/>
          <p:nvPr>
            <p:custDataLst>
              <p:tags r:id="rId14"/>
            </p:custDataLst>
          </p:nvPr>
        </p:nvSpPr>
        <p:spPr>
          <a:xfrm>
            <a:off x="8471079" y="2351115"/>
            <a:ext cx="116492" cy="112289"/>
          </a:xfrm>
          <a:prstGeom prst="ellipse">
            <a:avLst/>
          </a:prstGeom>
          <a:solidFill>
            <a:srgbClr val="3C8ED1">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2" name="矩形 1"/>
          <p:cNvSpPr/>
          <p:nvPr>
            <p:custDataLst>
              <p:tags r:id="rId15"/>
            </p:custDataLst>
          </p:nvPr>
        </p:nvSpPr>
        <p:spPr>
          <a:xfrm>
            <a:off x="747395" y="186690"/>
            <a:ext cx="4898390" cy="408305"/>
          </a:xfrm>
          <a:prstGeom prst="rect">
            <a:avLst/>
          </a:prstGeom>
        </p:spPr>
        <p:txBody>
          <a:bodyPr wrap="square">
            <a:noAutofit/>
          </a:bodyPr>
          <a:lstStyle/>
          <a:p>
            <a:pPr fontAlgn="ctr">
              <a:spcBef>
                <a:spcPts val="1000"/>
              </a:spcBef>
              <a:spcAft>
                <a:spcPts val="0"/>
              </a:spcAft>
              <a:buClr>
                <a:srgbClr val="F0F9FF">
                  <a:lumMod val="75000"/>
                </a:srgbClr>
              </a:buClr>
              <a:buSzPct val="130000"/>
            </a:pPr>
            <a:r>
              <a:rPr lang="zh-CN" altLang="en-US" sz="2000">
                <a:solidFill>
                  <a:schemeClr val="accent1"/>
                </a:solidFill>
                <a:ea typeface="微软雅黑" panose="020B0503020204020204" charset="-122"/>
                <a:sym typeface="+mn-ea"/>
              </a:rPr>
              <a:t>题</a:t>
            </a:r>
            <a:r>
              <a:rPr lang="en-US" altLang="zh-CN" sz="2000">
                <a:solidFill>
                  <a:schemeClr val="accent1"/>
                </a:solidFill>
                <a:ea typeface="微软雅黑" panose="020B0503020204020204" charset="-122"/>
                <a:sym typeface="+mn-ea"/>
              </a:rPr>
              <a:t>3</a:t>
            </a:r>
            <a:r>
              <a:rPr lang="zh-CN" altLang="en-US" sz="2000">
                <a:solidFill>
                  <a:schemeClr val="accent1"/>
                </a:solidFill>
                <a:ea typeface="微软雅黑" panose="020B0503020204020204" charset="-122"/>
                <a:sym typeface="+mn-ea"/>
              </a:rPr>
              <a:t>：</a:t>
            </a:r>
            <a:r>
              <a:rPr lang="en-US" altLang="zh-CN" sz="2000">
                <a:solidFill>
                  <a:schemeClr val="accent1"/>
                </a:solidFill>
                <a:ea typeface="微软雅黑" panose="020B0503020204020204" charset="-122"/>
                <a:sym typeface="+mn-ea"/>
              </a:rPr>
              <a:t>查询一段区间上有多少个数&lt;k </a:t>
            </a:r>
            <a:endParaRPr lang="zh-CN" altLang="en-US" sz="2000">
              <a:solidFill>
                <a:schemeClr val="accent1"/>
              </a:solidFill>
              <a:latin typeface="Arial" panose="020B0604020202020204" pitchFamily="34" charset="0"/>
              <a:ea typeface="微软雅黑" panose="020B0503020204020204" charset="-122"/>
            </a:endParaRPr>
          </a:p>
          <a:p>
            <a:pPr fontAlgn="ctr">
              <a:spcBef>
                <a:spcPts val="1000"/>
              </a:spcBef>
              <a:spcAft>
                <a:spcPts val="0"/>
              </a:spcAft>
              <a:buClr>
                <a:srgbClr val="F0F9FF">
                  <a:lumMod val="75000"/>
                </a:srgbClr>
              </a:buClr>
              <a:buSzPct val="130000"/>
            </a:pPr>
            <a:endParaRPr lang="zh-CN" altLang="en-US" sz="2000" b="1" dirty="0">
              <a:solidFill>
                <a:schemeClr val="accent1"/>
              </a:solidFill>
              <a:latin typeface="Arial" panose="020B0604020202020204" pitchFamily="34" charset="0"/>
              <a:ea typeface="微软雅黑" panose="020B0503020204020204" charset="-122"/>
            </a:endParaRPr>
          </a:p>
        </p:txBody>
      </p:sp>
      <p:sp>
        <p:nvSpPr>
          <p:cNvPr id="19" name="文本框 18"/>
          <p:cNvSpPr txBox="1"/>
          <p:nvPr>
            <p:custDataLst>
              <p:tags r:id="rId16"/>
            </p:custDataLst>
          </p:nvPr>
        </p:nvSpPr>
        <p:spPr>
          <a:xfrm>
            <a:off x="755015" y="699770"/>
            <a:ext cx="7599680" cy="3507105"/>
          </a:xfrm>
          <a:prstGeom prst="rect">
            <a:avLst/>
          </a:prstGeom>
          <a:noFill/>
        </p:spPr>
        <p:txBody>
          <a:bodyPr wrap="square" lIns="67627" tIns="35242" rIns="67627" bIns="35242" rtlCol="0">
            <a:normAutofit fontScale="25000"/>
          </a:bodyPr>
          <a:lstStyle>
            <a:defPPr>
              <a:defRPr lang="zh-CN"/>
            </a:defPPr>
            <a:lvl1pPr fontAlgn="auto">
              <a:lnSpc>
                <a:spcPct val="130000"/>
              </a:lnSpc>
              <a:spcAft>
                <a:spcPts val="1000"/>
              </a:spcAft>
              <a:defRPr sz="1600" spc="150"/>
            </a:lvl1pPr>
          </a:lstStyle>
          <a:p>
            <a:pPr fontAlgn="ctr">
              <a:spcBef>
                <a:spcPts val="1000"/>
              </a:spcBef>
              <a:spcAft>
                <a:spcPts val="0"/>
              </a:spcAft>
              <a:buSzPct val="90000"/>
            </a:pPr>
            <a:r>
              <a:rPr lang="zh-CN" altLang="en-US" sz="1200" dirty="0">
                <a:solidFill>
                  <a:sysClr val="windowText" lastClr="000000">
                    <a:lumMod val="85000"/>
                    <a:lumOff val="15000"/>
                  </a:sysClr>
                </a:solidFill>
                <a:latin typeface="Arial" panose="020B0604020202020204" pitchFamily="34" charset="0"/>
                <a:ea typeface="微软雅黑" panose="020B0503020204020204" charset="-122"/>
              </a:rPr>
              <a:t>　　</a:t>
            </a:r>
            <a:r>
              <a:rPr lang="en-US" altLang="zh-CN" sz="1200" dirty="0">
                <a:solidFill>
                  <a:sysClr val="windowText" lastClr="000000">
                    <a:lumMod val="85000"/>
                    <a:lumOff val="15000"/>
                  </a:sysClr>
                </a:solidFill>
                <a:latin typeface="Arial" panose="020B0604020202020204" pitchFamily="34" charset="0"/>
                <a:ea typeface="微软雅黑" panose="020B0503020204020204" charset="-122"/>
              </a:rPr>
              <a:t>      </a:t>
            </a:r>
            <a:r>
              <a:rPr lang="zh-CN" altLang="en-US" sz="8000" dirty="0">
                <a:solidFill>
                  <a:sysClr val="windowText" lastClr="000000">
                    <a:lumMod val="85000"/>
                    <a:lumOff val="15000"/>
                  </a:sysClr>
                </a:solidFill>
                <a:latin typeface="Arial" panose="020B0604020202020204" pitchFamily="34" charset="0"/>
                <a:ea typeface="微软雅黑" panose="020B0503020204020204" charset="-122"/>
              </a:rPr>
              <a:t>要在每个完整块内寻找小于一个值的元素数，显然我们不得不要求块内元素是有序的，这样就能用二分(快速在一个有序的序列里查询的一个算法),对块内查询。不完整的块暴力就好</a:t>
            </a:r>
          </a:p>
          <a:p>
            <a:pPr fontAlgn="ctr">
              <a:spcBef>
                <a:spcPts val="1000"/>
              </a:spcBef>
              <a:spcAft>
                <a:spcPts val="0"/>
              </a:spcAft>
              <a:buSzPct val="90000"/>
            </a:pPr>
            <a:r>
              <a:rPr lang="zh-CN" altLang="en-US" sz="8000" dirty="0">
                <a:solidFill>
                  <a:sysClr val="windowText" lastClr="000000">
                    <a:lumMod val="85000"/>
                    <a:lumOff val="15000"/>
                  </a:sysClr>
                </a:solidFill>
                <a:latin typeface="Arial" panose="020B0604020202020204" pitchFamily="34" charset="0"/>
                <a:ea typeface="微软雅黑" panose="020B0503020204020204" charset="-122"/>
              </a:rPr>
              <a:t>.这样的话需要提前对每块里面的元素做一遍排序就好.</a:t>
            </a:r>
          </a:p>
          <a:p>
            <a:pPr fontAlgn="ctr">
              <a:spcBef>
                <a:spcPts val="1000"/>
              </a:spcBef>
              <a:spcAft>
                <a:spcPts val="0"/>
              </a:spcAft>
              <a:buSzPct val="90000"/>
            </a:pPr>
            <a:r>
              <a:rPr lang="zh-CN" altLang="en-US" sz="8000" dirty="0">
                <a:solidFill>
                  <a:sysClr val="windowText" lastClr="000000">
                    <a:lumMod val="85000"/>
                    <a:lumOff val="15000"/>
                  </a:sysClr>
                </a:solidFill>
                <a:latin typeface="Arial" panose="020B0604020202020204" pitchFamily="34" charset="0"/>
                <a:ea typeface="微软雅黑" panose="020B0503020204020204" charset="-122"/>
              </a:rPr>
              <a:t> .但是当有修改的话，因为整个块同时加上(减去)一个数，每个数的相对大小是不会变的，但是如果是不完全块就会改变，这样的话，还是因为元素个数小，重新排一下不就得了?</a:t>
            </a:r>
          </a:p>
          <a:p>
            <a:pPr fontAlgn="ctr">
              <a:spcBef>
                <a:spcPts val="1000"/>
              </a:spcBef>
              <a:spcAft>
                <a:spcPts val="0"/>
              </a:spcAft>
              <a:buSzPct val="90000"/>
            </a:pPr>
            <a:endParaRPr lang="zh-CN" altLang="en-US" sz="8000" dirty="0">
              <a:solidFill>
                <a:sysClr val="windowText" lastClr="000000">
                  <a:lumMod val="85000"/>
                  <a:lumOff val="15000"/>
                </a:sysClr>
              </a:solidFill>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1"/>
          <p:cNvSpPr>
            <a:spLocks noChangeAspect="1"/>
          </p:cNvSpPr>
          <p:nvPr>
            <p:custDataLst>
              <p:tags r:id="rId2"/>
            </p:custDataLst>
          </p:nvPr>
        </p:nvSpPr>
        <p:spPr>
          <a:xfrm>
            <a:off x="970466" y="992733"/>
            <a:ext cx="611462" cy="479872"/>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rgbClr val="2E75B6"/>
          </a:solidFill>
          <a:ln>
            <a:noFill/>
          </a:ln>
        </p:spPr>
        <p:style>
          <a:lnRef idx="2">
            <a:srgbClr val="2E75B6">
              <a:shade val="50000"/>
            </a:srgbClr>
          </a:lnRef>
          <a:fillRef idx="1">
            <a:srgbClr val="2E75B6"/>
          </a:fillRef>
          <a:effectRef idx="0">
            <a:srgbClr val="2E75B6"/>
          </a:effectRef>
          <a:fontRef idx="minor">
            <a:sysClr val="window" lastClr="FFFFFF"/>
          </a:fontRef>
        </p:style>
        <p:txBody>
          <a:bodyPr rtlCol="0" anchor="ctr"/>
          <a:lstStyle/>
          <a:p>
            <a:pPr algn="ctr"/>
            <a:endParaRPr lang="zh-CN" altLang="en-US" sz="1350" dirty="0"/>
          </a:p>
        </p:txBody>
      </p:sp>
      <p:sp>
        <p:nvSpPr>
          <p:cNvPr id="6" name="任意多边形 31"/>
          <p:cNvSpPr>
            <a:spLocks noChangeAspect="1"/>
          </p:cNvSpPr>
          <p:nvPr>
            <p:custDataLst>
              <p:tags r:id="rId3"/>
            </p:custDataLst>
          </p:nvPr>
        </p:nvSpPr>
        <p:spPr>
          <a:xfrm rot="10800000">
            <a:off x="7529221" y="3645751"/>
            <a:ext cx="644313" cy="505652"/>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rgbClr val="2E75B6"/>
          </a:solidFill>
          <a:ln>
            <a:noFill/>
          </a:ln>
        </p:spPr>
        <p:style>
          <a:lnRef idx="2">
            <a:srgbClr val="2E75B6">
              <a:shade val="50000"/>
            </a:srgbClr>
          </a:lnRef>
          <a:fillRef idx="1">
            <a:srgbClr val="2E75B6"/>
          </a:fillRef>
          <a:effectRef idx="0">
            <a:srgbClr val="2E75B6"/>
          </a:effectRef>
          <a:fontRef idx="minor">
            <a:sysClr val="window" lastClr="FFFFFF"/>
          </a:fontRef>
        </p:style>
        <p:txBody>
          <a:bodyPr rtlCol="0" anchor="ctr"/>
          <a:lstStyle/>
          <a:p>
            <a:pPr algn="ctr"/>
            <a:endParaRPr lang="zh-CN" altLang="en-US" sz="1350"/>
          </a:p>
        </p:txBody>
      </p:sp>
      <p:sp>
        <p:nvSpPr>
          <p:cNvPr id="7" name="矩形 6"/>
          <p:cNvSpPr/>
          <p:nvPr>
            <p:custDataLst>
              <p:tags r:id="rId4"/>
            </p:custDataLst>
          </p:nvPr>
        </p:nvSpPr>
        <p:spPr>
          <a:xfrm>
            <a:off x="1236785" y="1838862"/>
            <a:ext cx="6670430" cy="1466411"/>
          </a:xfrm>
          <a:prstGeom prst="rect">
            <a:avLst/>
          </a:prstGeom>
        </p:spPr>
        <p:txBody>
          <a:bodyPr wrap="square" anchor="ctr" anchorCtr="0">
            <a:normAutofit/>
          </a:bodyPr>
          <a:lstStyle/>
          <a:p>
            <a:pPr marL="0" marR="0" lvl="0" indent="0" algn="ctr" defTabSz="914400" rtl="0" eaLnBrk="1" fontAlgn="auto" latinLnBrk="0" hangingPunct="1">
              <a:lnSpc>
                <a:spcPct val="140000"/>
              </a:lnSpc>
              <a:spcBef>
                <a:spcPts val="0"/>
              </a:spcBef>
              <a:spcAft>
                <a:spcPts val="0"/>
              </a:spcAft>
              <a:buSzPct val="100000"/>
              <a:buFontTx/>
              <a:buNone/>
            </a:pPr>
            <a:r>
              <a:rPr kumimoji="0" lang="zh-CN" altLang="en-US" sz="2000" b="1" i="0" kern="1200" cap="none" spc="200" normalizeH="0" noProof="0">
                <a:ln>
                  <a:noFill/>
                </a:ln>
                <a:solidFill>
                  <a:sysClr val="windowText" lastClr="000000">
                    <a:lumMod val="85000"/>
                    <a:lumOff val="15000"/>
                  </a:sysClr>
                </a:solidFill>
                <a:effectLst/>
                <a:latin typeface="Arial" panose="020B0604020202020204" pitchFamily="34" charset="0"/>
                <a:ea typeface="微软雅黑" panose="020B0503020204020204" charset="-122"/>
                <a:cs typeface="+mn-cs"/>
                <a:sym typeface="+mn-ea"/>
              </a:rPr>
              <a:t>然后，这道题就用了一种看似高大上的方法做完了……比之前傻傻的暴力是不是好看很多呢？</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流程图: 数据 12"/>
          <p:cNvSpPr/>
          <p:nvPr>
            <p:custDataLst>
              <p:tags r:id="rId2"/>
            </p:custDataLst>
          </p:nvPr>
        </p:nvSpPr>
        <p:spPr>
          <a:xfrm flipH="1">
            <a:off x="0" y="318"/>
            <a:ext cx="9144000" cy="5143691"/>
          </a:xfrm>
          <a:prstGeom prst="flowChartInputOutput">
            <a:avLst/>
          </a:prstGeom>
          <a:solidFill>
            <a:srgbClr val="81AFE0"/>
          </a:solidFill>
          <a:ln>
            <a:noFill/>
          </a:ln>
        </p:spPr>
        <p:style>
          <a:lnRef idx="2">
            <a:srgbClr val="81AFE0">
              <a:shade val="50000"/>
            </a:srgbClr>
          </a:lnRef>
          <a:fillRef idx="1">
            <a:srgbClr val="81AFE0"/>
          </a:fillRef>
          <a:effectRef idx="0">
            <a:srgbClr val="81AFE0"/>
          </a:effectRef>
          <a:fontRef idx="minor">
            <a:sysClr val="window" lastClr="FFFFFF"/>
          </a:fontRef>
        </p:style>
        <p:txBody>
          <a:bodyPr rtlCol="0" anchor="ctr"/>
          <a:lstStyle/>
          <a:p>
            <a:pPr algn="ctr"/>
            <a:endParaRPr kumimoji="1" lang="zh-CN" altLang="en-US" sz="1200" b="1" dirty="0">
              <a:solidFill>
                <a:sysClr val="window" lastClr="FFFFFF"/>
              </a:solidFill>
              <a:latin typeface="+mn-ea"/>
            </a:endParaRPr>
          </a:p>
        </p:txBody>
      </p:sp>
      <p:sp>
        <p:nvSpPr>
          <p:cNvPr id="14" name="矩形 13"/>
          <p:cNvSpPr/>
          <p:nvPr>
            <p:custDataLst>
              <p:tags r:id="rId3"/>
            </p:custDataLst>
          </p:nvPr>
        </p:nvSpPr>
        <p:spPr>
          <a:xfrm>
            <a:off x="0" y="920571"/>
            <a:ext cx="9144000" cy="3685226"/>
          </a:xfrm>
          <a:prstGeom prst="rect">
            <a:avLst/>
          </a:prstGeom>
          <a:solidFill>
            <a:srgbClr val="FFFFFF"/>
          </a:solidFill>
          <a:ln>
            <a:noFill/>
          </a:ln>
        </p:spPr>
        <p:style>
          <a:lnRef idx="2">
            <a:srgbClr val="81AFE0">
              <a:shade val="50000"/>
            </a:srgbClr>
          </a:lnRef>
          <a:fillRef idx="1">
            <a:srgbClr val="81AFE0"/>
          </a:fillRef>
          <a:effectRef idx="0">
            <a:srgbClr val="81AFE0"/>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 name="矩形 2"/>
          <p:cNvSpPr/>
          <p:nvPr>
            <p:custDataLst>
              <p:tags r:id="rId4"/>
            </p:custDataLst>
          </p:nvPr>
        </p:nvSpPr>
        <p:spPr>
          <a:xfrm>
            <a:off x="426227" y="1159980"/>
            <a:ext cx="8291545" cy="3238500"/>
          </a:xfrm>
          <a:prstGeom prst="rect">
            <a:avLst/>
          </a:prstGeom>
        </p:spPr>
        <p:txBody>
          <a:bodyPr wrap="square" lIns="68580" tIns="34290" rIns="68580" bIns="34290">
            <a:normAutofit/>
          </a:bodyPr>
          <a:lstStyle/>
          <a:p>
            <a:pPr marL="431800" lvl="0" indent="-358775" algn="l" fontAlgn="ctr">
              <a:lnSpc>
                <a:spcPct val="150000"/>
              </a:lnSpc>
              <a:spcBef>
                <a:spcPts val="1000"/>
              </a:spcBef>
              <a:spcAft>
                <a:spcPts val="0"/>
              </a:spcAft>
              <a:buClr>
                <a:sysClr val="windowText" lastClr="000000">
                  <a:lumMod val="95000"/>
                  <a:lumOff val="5000"/>
                </a:sysClr>
              </a:buClr>
              <a:buSzPct val="130000"/>
              <a:buFont typeface="WPS-Bullets" pitchFamily="2" charset="0"/>
              <a:buChar char=""/>
            </a:pPr>
            <a:r>
              <a:rPr lang="zh-CN" altLang="en-US" sz="2000" b="1" spc="200">
                <a:solidFill>
                  <a:sysClr val="windowText" lastClr="000000">
                    <a:lumMod val="85000"/>
                    <a:lumOff val="15000"/>
                  </a:sysClr>
                </a:solidFill>
                <a:latin typeface="Arial" panose="020B0604020202020204" pitchFamily="34" charset="0"/>
                <a:ea typeface="微软雅黑" panose="020B0503020204020204" charset="-122"/>
              </a:rPr>
              <a:t>在很多地方，我们可以运用到分块的思想，化零为整，把维护每个数的值变成维护一些整体的值，</a:t>
            </a:r>
          </a:p>
          <a:p>
            <a:pPr marL="431800" lvl="0" indent="-358775" algn="l" fontAlgn="ctr">
              <a:lnSpc>
                <a:spcPct val="150000"/>
              </a:lnSpc>
              <a:spcBef>
                <a:spcPts val="1000"/>
              </a:spcBef>
              <a:spcAft>
                <a:spcPts val="0"/>
              </a:spcAft>
              <a:buClr>
                <a:sysClr val="windowText" lastClr="000000">
                  <a:lumMod val="95000"/>
                  <a:lumOff val="5000"/>
                </a:sysClr>
              </a:buClr>
              <a:buSzPct val="130000"/>
              <a:buFont typeface="WPS-Bullets" pitchFamily="2" charset="0"/>
              <a:buChar char=""/>
            </a:pPr>
            <a:r>
              <a:rPr lang="zh-CN" altLang="en-US" sz="2000" b="1" spc="200">
                <a:solidFill>
                  <a:sysClr val="windowText" lastClr="000000">
                    <a:lumMod val="85000"/>
                    <a:lumOff val="15000"/>
                  </a:sysClr>
                </a:solidFill>
                <a:latin typeface="Arial" panose="020B0604020202020204" pitchFamily="34" charset="0"/>
                <a:ea typeface="微软雅黑" panose="020B0503020204020204" charset="-122"/>
              </a:rPr>
              <a:t>一个很常见的例子就是：为什么班主任要给班里分组？因为他可不想收作业或者回执的时候一个一个收</a:t>
            </a:r>
            <a:r>
              <a:rPr lang="en-US" altLang="zh-CN" sz="2000" b="1" spc="200">
                <a:solidFill>
                  <a:sysClr val="windowText" lastClr="000000">
                    <a:lumMod val="85000"/>
                    <a:lumOff val="15000"/>
                  </a:sysClr>
                </a:solidFill>
                <a:latin typeface="Arial" panose="020B0604020202020204" pitchFamily="34" charset="0"/>
                <a:ea typeface="微软雅黑" panose="020B0503020204020204" charset="-122"/>
              </a:rPr>
              <a:t>......</a:t>
            </a:r>
            <a:r>
              <a:rPr lang="zh-CN" altLang="en-US" sz="2000" b="1" spc="200">
                <a:solidFill>
                  <a:sysClr val="windowText" lastClr="000000">
                    <a:lumMod val="85000"/>
                    <a:lumOff val="15000"/>
                  </a:sysClr>
                </a:solidFill>
                <a:latin typeface="Arial" panose="020B0604020202020204" pitchFamily="34" charset="0"/>
                <a:ea typeface="微软雅黑" panose="020B0503020204020204" charset="-122"/>
              </a:rPr>
              <a:t>交给组长然后组长在交给老师</a:t>
            </a:r>
            <a:r>
              <a:rPr lang="en-US" altLang="zh-CN" sz="2000" b="1" spc="200">
                <a:solidFill>
                  <a:sysClr val="windowText" lastClr="000000">
                    <a:lumMod val="85000"/>
                    <a:lumOff val="15000"/>
                  </a:sysClr>
                </a:solidFill>
                <a:latin typeface="Arial" panose="020B0604020202020204" pitchFamily="34" charset="0"/>
                <a:ea typeface="微软雅黑" panose="020B0503020204020204" charset="-122"/>
              </a:rPr>
              <a:t>......</a:t>
            </a:r>
          </a:p>
          <a:p>
            <a:pPr marL="431800" lvl="0" indent="-358775" algn="l" fontAlgn="ctr">
              <a:lnSpc>
                <a:spcPct val="150000"/>
              </a:lnSpc>
              <a:spcBef>
                <a:spcPts val="1000"/>
              </a:spcBef>
              <a:spcAft>
                <a:spcPts val="0"/>
              </a:spcAft>
              <a:buClr>
                <a:sysClr val="windowText" lastClr="000000">
                  <a:lumMod val="95000"/>
                  <a:lumOff val="5000"/>
                </a:sysClr>
              </a:buClr>
              <a:buSzPct val="130000"/>
              <a:buFont typeface="WPS-Bullets" pitchFamily="2" charset="0"/>
              <a:buChar char=""/>
            </a:pPr>
            <a:r>
              <a:rPr lang="zh-CN" altLang="en-US" sz="2000" b="1" spc="200">
                <a:solidFill>
                  <a:sysClr val="windowText" lastClr="000000">
                    <a:lumMod val="85000"/>
                    <a:lumOff val="15000"/>
                  </a:sysClr>
                </a:solidFill>
                <a:latin typeface="Arial" panose="020B0604020202020204" pitchFamily="34" charset="0"/>
                <a:ea typeface="微软雅黑" panose="020B0503020204020204" charset="-122"/>
              </a:rPr>
              <a:t>这样，我们就不用一个一个的找了</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2722483" y="1957943"/>
            <a:ext cx="3699034" cy="1228249"/>
          </a:xfrm>
          <a:prstGeom prst="rect">
            <a:avLst/>
          </a:prstGeom>
        </p:spPr>
        <p:txBody>
          <a:bodyPr vert="horz" wrap="square" lIns="90170" tIns="46990" rIns="90170" bIns="46990" rtlCol="0" anchor="ctr" anchorCtr="0">
            <a:normAutofit/>
          </a:bodyPr>
          <a:lstStyle>
            <a:lvl1pPr marL="0" marR="0" indent="0" algn="dist" defTabSz="914400" rtl="0" eaLnBrk="1" fontAlgn="auto" latinLnBrk="0" hangingPunct="1">
              <a:lnSpc>
                <a:spcPct val="100000"/>
              </a:lnSpc>
              <a:spcBef>
                <a:spcPct val="0"/>
              </a:spcBef>
              <a:spcAft>
                <a:spcPts val="0"/>
              </a:spcAft>
              <a:buClrTx/>
              <a:buSzPts val="8000"/>
              <a:buFont typeface="Arial" panose="020B0604020202020204" pitchFamily="34" charset="0"/>
              <a:buNone/>
              <a:defRPr sz="4500" b="0" u="none" strike="noStrike" kern="1200" cap="none" spc="8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marL="0" indent="0" algn="dist">
              <a:lnSpc>
                <a:spcPct val="100000"/>
              </a:lnSpc>
              <a:spcBef>
                <a:spcPts val="0"/>
              </a:spcBef>
              <a:spcAft>
                <a:spcPts val="0"/>
              </a:spcAft>
              <a:buSzPct val="100000"/>
              <a:buNone/>
            </a:pPr>
            <a:r>
              <a:rPr lang="zh-CN" altLang="en-US" sz="4500">
                <a:solidFill>
                  <a:schemeClr val="accent1"/>
                </a:solidFill>
                <a:uFillTx/>
                <a:latin typeface="华文行楷" panose="02010800040101010101" charset="-122"/>
                <a:ea typeface="华文行楷" panose="02010800040101010101" charset="-122"/>
              </a:rPr>
              <a:t>深搜和广搜</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13" name="流程图: 数据 12"/>
          <p:cNvSpPr/>
          <p:nvPr>
            <p:custDataLst>
              <p:tags r:id="rId4"/>
            </p:custDataLst>
          </p:nvPr>
        </p:nvSpPr>
        <p:spPr>
          <a:xfrm flipH="1">
            <a:off x="0" y="450"/>
            <a:ext cx="9144000" cy="5143691"/>
          </a:xfrm>
          <a:prstGeom prst="flowChartInputOutput">
            <a:avLst/>
          </a:prstGeom>
          <a:solidFill>
            <a:srgbClr val="81AFE0"/>
          </a:solidFill>
          <a:ln>
            <a:noFill/>
          </a:ln>
        </p:spPr>
        <p:style>
          <a:lnRef idx="2">
            <a:srgbClr val="81AFE0">
              <a:shade val="50000"/>
            </a:srgbClr>
          </a:lnRef>
          <a:fillRef idx="1">
            <a:srgbClr val="81AFE0"/>
          </a:fillRef>
          <a:effectRef idx="0">
            <a:srgbClr val="81AFE0"/>
          </a:effectRef>
          <a:fontRef idx="minor">
            <a:sysClr val="window" lastClr="FFFFFF"/>
          </a:fontRef>
        </p:style>
        <p:txBody>
          <a:bodyPr rtlCol="0" anchor="ctr"/>
          <a:lstStyle/>
          <a:p>
            <a:pPr algn="ctr"/>
            <a:endParaRPr kumimoji="1" lang="zh-CN" altLang="en-US" sz="1200" b="1" dirty="0">
              <a:solidFill>
                <a:sysClr val="window" lastClr="FFFFFF"/>
              </a:solidFill>
              <a:latin typeface="微软雅黑" panose="020B0503020204020204" charset="-122"/>
              <a:ea typeface="微软雅黑" panose="020B0503020204020204" charset="-122"/>
            </a:endParaRPr>
          </a:p>
        </p:txBody>
      </p:sp>
      <p:sp>
        <p:nvSpPr>
          <p:cNvPr id="14" name="矩形 13"/>
          <p:cNvSpPr/>
          <p:nvPr>
            <p:custDataLst>
              <p:tags r:id="rId5"/>
            </p:custDataLst>
          </p:nvPr>
        </p:nvSpPr>
        <p:spPr>
          <a:xfrm>
            <a:off x="35560" y="936579"/>
            <a:ext cx="9144000" cy="3685226"/>
          </a:xfrm>
          <a:prstGeom prst="rect">
            <a:avLst/>
          </a:prstGeom>
          <a:solidFill>
            <a:srgbClr val="FFFFFF"/>
          </a:solidFill>
          <a:ln>
            <a:noFill/>
          </a:ln>
        </p:spPr>
        <p:style>
          <a:lnRef idx="2">
            <a:srgbClr val="81AFE0">
              <a:shade val="50000"/>
            </a:srgbClr>
          </a:lnRef>
          <a:fillRef idx="1">
            <a:srgbClr val="81AFE0"/>
          </a:fillRef>
          <a:effectRef idx="0">
            <a:srgbClr val="81AFE0"/>
          </a:effectRef>
          <a:fontRef idx="minor">
            <a:sysClr val="window" lastClr="FFFFFF"/>
          </a:fontRef>
        </p:style>
        <p:txBody>
          <a:bodyPr rtlCol="0" anchor="ctr"/>
          <a:lstStyle/>
          <a:p>
            <a:pPr algn="ctr"/>
            <a:endParaRPr kumimoji="1" lang="zh-CN" altLang="en-US" sz="1200" b="1">
              <a:solidFill>
                <a:sysClr val="window" lastClr="FFFFFF"/>
              </a:solidFill>
              <a:latin typeface="微软雅黑" panose="020B0503020204020204" charset="-122"/>
              <a:ea typeface="微软雅黑" panose="020B0503020204020204" charset="-122"/>
            </a:endParaRPr>
          </a:p>
        </p:txBody>
      </p:sp>
      <p:sp>
        <p:nvSpPr>
          <p:cNvPr id="18" name="文本框 17"/>
          <p:cNvSpPr txBox="1"/>
          <p:nvPr>
            <p:custDataLst>
              <p:tags r:id="rId6"/>
            </p:custDataLst>
          </p:nvPr>
        </p:nvSpPr>
        <p:spPr>
          <a:xfrm>
            <a:off x="502412" y="225716"/>
            <a:ext cx="5324475" cy="468630"/>
          </a:xfrm>
          <a:prstGeom prst="rect">
            <a:avLst/>
          </a:prstGeom>
          <a:noFill/>
          <a:ln>
            <a:noFill/>
          </a:ln>
        </p:spPr>
        <p:txBody>
          <a:bodyPr wrap="square" lIns="68580" tIns="34290" rIns="68580" bIns="34290" rtlCol="0">
            <a:normAutofit/>
          </a:bodyPr>
          <a:lstStyle/>
          <a:p>
            <a:pPr marL="0" indent="0" algn="l">
              <a:lnSpc>
                <a:spcPct val="100000"/>
              </a:lnSpc>
              <a:spcBef>
                <a:spcPts val="0"/>
              </a:spcBef>
              <a:spcAft>
                <a:spcPts val="0"/>
              </a:spcAft>
              <a:buSzPct val="100000"/>
              <a:buNone/>
            </a:pPr>
            <a:r>
              <a:rPr lang="zh-CN" altLang="en-US" sz="2400" b="1" spc="300">
                <a:solidFill>
                  <a:schemeClr val="lt1"/>
                </a:solidFill>
                <a:latin typeface="微软雅黑" panose="020B0503020204020204" charset="-122"/>
                <a:ea typeface="微软雅黑" panose="020B0503020204020204" charset="-122"/>
                <a:sym typeface="汉仪青云简" panose="00020600040101010101" charset="-122"/>
              </a:rPr>
              <a:t>什么是搜索？</a:t>
            </a:r>
          </a:p>
        </p:txBody>
      </p:sp>
      <p:sp>
        <p:nvSpPr>
          <p:cNvPr id="4" name="矩形 3"/>
          <p:cNvSpPr/>
          <p:nvPr>
            <p:custDataLst>
              <p:tags r:id="rId7"/>
            </p:custDataLst>
          </p:nvPr>
        </p:nvSpPr>
        <p:spPr>
          <a:xfrm>
            <a:off x="426227" y="1160113"/>
            <a:ext cx="8291545" cy="3238500"/>
          </a:xfrm>
          <a:prstGeom prst="rect">
            <a:avLst/>
          </a:prstGeom>
        </p:spPr>
        <p:txBody>
          <a:bodyPr wrap="square" lIns="68580" tIns="34290" rIns="68580" bIns="34290">
            <a:normAutofit/>
          </a:bodyPr>
          <a:lstStyle/>
          <a:p>
            <a:pPr marL="431800" lvl="0" indent="-358775" algn="l" fontAlgn="ctr">
              <a:lnSpc>
                <a:spcPct val="150000"/>
              </a:lnSpc>
              <a:spcBef>
                <a:spcPts val="1000"/>
              </a:spcBef>
              <a:spcAft>
                <a:spcPts val="0"/>
              </a:spcAft>
              <a:buClr>
                <a:sysClr val="windowText" lastClr="000000">
                  <a:lumMod val="95000"/>
                  <a:lumOff val="5000"/>
                </a:sysClr>
              </a:buClr>
              <a:buSzPct val="130000"/>
              <a:buFont typeface="WPS-Bullets" pitchFamily="2" charset="0"/>
              <a:buChar char=""/>
            </a:pPr>
            <a:r>
              <a:rPr lang="zh-CN" altLang="en-US" sz="2000" b="1" spc="200">
                <a:solidFill>
                  <a:sysClr val="windowText" lastClr="000000">
                    <a:lumMod val="85000"/>
                    <a:lumOff val="15000"/>
                  </a:sysClr>
                </a:solidFill>
                <a:latin typeface="微软雅黑" panose="020B0503020204020204" charset="-122"/>
                <a:ea typeface="微软雅黑" panose="020B0503020204020204" charset="-122"/>
                <a:cs typeface="微软雅黑" panose="020B0503020204020204" charset="-122"/>
              </a:rPr>
              <a:t>顾名思义</a:t>
            </a:r>
          </a:p>
          <a:p>
            <a:pPr marL="431800" lvl="0" indent="-358775" algn="l" fontAlgn="ctr">
              <a:lnSpc>
                <a:spcPct val="150000"/>
              </a:lnSpc>
              <a:spcBef>
                <a:spcPts val="1000"/>
              </a:spcBef>
              <a:spcAft>
                <a:spcPts val="0"/>
              </a:spcAft>
              <a:buClr>
                <a:sysClr val="windowText" lastClr="000000">
                  <a:lumMod val="95000"/>
                  <a:lumOff val="5000"/>
                </a:sysClr>
              </a:buClr>
              <a:buSzPct val="130000"/>
              <a:buFont typeface="WPS-Bullets" pitchFamily="2" charset="0"/>
              <a:buChar char=""/>
            </a:pPr>
            <a:r>
              <a:rPr lang="zh-CN" altLang="en-US" sz="2000" b="1" spc="200">
                <a:solidFill>
                  <a:sysClr val="windowText" lastClr="000000">
                    <a:lumMod val="85000"/>
                    <a:lumOff val="15000"/>
                  </a:sysClr>
                </a:solidFill>
                <a:latin typeface="微软雅黑" panose="020B0503020204020204" charset="-122"/>
                <a:ea typeface="微软雅黑" panose="020B0503020204020204" charset="-122"/>
                <a:cs typeface="微软雅黑" panose="020B0503020204020204" charset="-122"/>
              </a:rPr>
              <a:t>搜索就是利用计算机的高性能来有目的地穷举一个问题的部分或所有的可能情况。严格老说，搜索也算是一种暴力枚举策略。但搜索的效率却比直接枚举的效率高。</a:t>
            </a:r>
          </a:p>
          <a:p>
            <a:pPr marL="431800" lvl="0" indent="-358775" algn="l" fontAlgn="ctr">
              <a:lnSpc>
                <a:spcPct val="150000"/>
              </a:lnSpc>
              <a:spcBef>
                <a:spcPts val="1000"/>
              </a:spcBef>
              <a:spcAft>
                <a:spcPts val="0"/>
              </a:spcAft>
              <a:buClr>
                <a:sysClr val="windowText" lastClr="000000">
                  <a:lumMod val="95000"/>
                  <a:lumOff val="5000"/>
                </a:sysClr>
              </a:buClr>
              <a:buSzPct val="130000"/>
              <a:buFont typeface="WPS-Bullets" pitchFamily="2" charset="0"/>
              <a:buChar char=""/>
            </a:pPr>
            <a:r>
              <a:rPr lang="zh-CN" altLang="en-US" sz="2000" b="1" spc="200">
                <a:solidFill>
                  <a:sysClr val="windowText" lastClr="000000">
                    <a:lumMod val="85000"/>
                    <a:lumOff val="15000"/>
                  </a:sysClr>
                </a:solidFill>
                <a:latin typeface="微软雅黑" panose="020B0503020204020204" charset="-122"/>
                <a:ea typeface="微软雅黑" panose="020B0503020204020204" charset="-122"/>
                <a:cs typeface="微软雅黑" panose="020B0503020204020204" charset="-122"/>
              </a:rPr>
              <a:t>是非常重要的解(pian)题(fen)方法。</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菱形 11"/>
          <p:cNvSpPr/>
          <p:nvPr>
            <p:custDataLst>
              <p:tags r:id="rId2"/>
            </p:custDataLst>
          </p:nvPr>
        </p:nvSpPr>
        <p:spPr>
          <a:xfrm>
            <a:off x="1475558" y="1666359"/>
            <a:ext cx="381000" cy="3810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6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3" name="文本框 12"/>
          <p:cNvSpPr txBox="1"/>
          <p:nvPr>
            <p:custDataLst>
              <p:tags r:id="rId3"/>
            </p:custDataLst>
          </p:nvPr>
        </p:nvSpPr>
        <p:spPr>
          <a:xfrm>
            <a:off x="1856558" y="1276628"/>
            <a:ext cx="2783205" cy="941546"/>
          </a:xfrm>
          <a:prstGeom prst="rect">
            <a:avLst/>
          </a:prstGeom>
          <a:noFill/>
        </p:spPr>
        <p:txBody>
          <a:bodyPr wrap="square" lIns="67500" tIns="35100" rIns="67500" bIns="0" anchor="ctr" anchorCtr="0">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en-US" altLang="zh-CN" sz="2000" b="1">
                <a:solidFill>
                  <a:schemeClr val="dk1">
                    <a:lumMod val="85000"/>
                    <a:lumOff val="15000"/>
                  </a:schemeClr>
                </a:solidFill>
                <a:ea typeface="微软雅黑" panose="020B0503020204020204" charset="-122"/>
                <a:cs typeface="微软雅黑" panose="020B0503020204020204" charset="-122"/>
                <a:sym typeface="Arial" panose="020B0604020202020204" pitchFamily="34" charset="0"/>
              </a:rPr>
              <a:t>深度优先搜索   (DFS)</a:t>
            </a:r>
            <a:endParaRPr lang="zh-CN" altLang="en-US" sz="2000" b="1" spc="25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7" name="菱形 6"/>
          <p:cNvSpPr/>
          <p:nvPr>
            <p:custDataLst>
              <p:tags r:id="rId4"/>
            </p:custDataLst>
          </p:nvPr>
        </p:nvSpPr>
        <p:spPr>
          <a:xfrm>
            <a:off x="1415891" y="3061653"/>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67500" lnSpcReduction="20000"/>
          </a:bodyPr>
          <a:lstStyle/>
          <a:p>
            <a:pPr algn="ctr">
              <a:lnSpc>
                <a:spcPct val="100000"/>
              </a:lnSpc>
            </a:pPr>
            <a:endParaRPr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1" name="文本框 20"/>
          <p:cNvSpPr txBox="1"/>
          <p:nvPr>
            <p:custDataLst>
              <p:tags r:id="rId5"/>
            </p:custDataLst>
          </p:nvPr>
        </p:nvSpPr>
        <p:spPr>
          <a:xfrm>
            <a:off x="1911191" y="2781141"/>
            <a:ext cx="2783205" cy="941546"/>
          </a:xfrm>
          <a:prstGeom prst="rect">
            <a:avLst/>
          </a:prstGeom>
          <a:noFill/>
        </p:spPr>
        <p:txBody>
          <a:bodyPr wrap="square" lIns="67500" tIns="35100" rIns="67500" bIns="0" anchor="ctr" anchorCtr="0">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en-US" altLang="zh-CN" sz="2000" b="1">
                <a:solidFill>
                  <a:schemeClr val="dk1">
                    <a:lumMod val="85000"/>
                    <a:lumOff val="15000"/>
                  </a:schemeClr>
                </a:solidFill>
                <a:ea typeface="微软雅黑" panose="020B0503020204020204" charset="-122"/>
                <a:cs typeface="微软雅黑" panose="020B0503020204020204" charset="-122"/>
                <a:sym typeface="Arial" panose="020B0604020202020204" pitchFamily="34" charset="0"/>
              </a:rPr>
              <a:t>广度优先搜索（BFS)</a:t>
            </a:r>
            <a:endParaRPr lang="zh-CN" altLang="en-US" sz="2000" b="1" spc="250" dirty="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2" name="矩形 1"/>
          <p:cNvSpPr/>
          <p:nvPr>
            <p:custDataLst>
              <p:tags r:id="rId6"/>
            </p:custDataLst>
          </p:nvPr>
        </p:nvSpPr>
        <p:spPr>
          <a:xfrm>
            <a:off x="1555068" y="1718360"/>
            <a:ext cx="234680" cy="276999"/>
          </a:xfrm>
          <a:prstGeom prst="rect">
            <a:avLst/>
          </a:prstGeom>
        </p:spPr>
        <p:txBody>
          <a:bodyPr wrap="square">
            <a:normAutofit fontScale="7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1</a:t>
            </a:r>
          </a:p>
        </p:txBody>
      </p:sp>
      <p:sp>
        <p:nvSpPr>
          <p:cNvPr id="8" name="矩形 7"/>
          <p:cNvSpPr/>
          <p:nvPr>
            <p:custDataLst>
              <p:tags r:id="rId7"/>
            </p:custDataLst>
          </p:nvPr>
        </p:nvSpPr>
        <p:spPr>
          <a:xfrm>
            <a:off x="1489052" y="3113653"/>
            <a:ext cx="234680" cy="276999"/>
          </a:xfrm>
          <a:prstGeom prst="rect">
            <a:avLst/>
          </a:prstGeom>
        </p:spPr>
        <p:txBody>
          <a:bodyPr wrap="square">
            <a:normAutofit fontScale="70000"/>
          </a:bodyPr>
          <a:lstStyle/>
          <a:p>
            <a:pPr algn="ctr">
              <a:lnSpc>
                <a:spcPct val="100000"/>
              </a:lnSpc>
            </a:pPr>
            <a:r>
              <a:rPr lang="en-US" altLang="zh-CN" sz="1350" b="1" dirty="0">
                <a:solidFill>
                  <a:schemeClr val="bg1"/>
                </a:solidFill>
                <a:latin typeface="Arial" panose="020B0604020202020204" pitchFamily="34" charset="0"/>
                <a:ea typeface="微软雅黑" panose="020B0503020204020204" charset="-122"/>
                <a:sym typeface="Arial" panose="020B0604020202020204" pitchFamily="34" charset="0"/>
              </a:rPr>
              <a:t>2</a:t>
            </a:r>
          </a:p>
        </p:txBody>
      </p:sp>
      <p:sp>
        <p:nvSpPr>
          <p:cNvPr id="9" name="文本框 8"/>
          <p:cNvSpPr txBox="1"/>
          <p:nvPr>
            <p:custDataLst>
              <p:tags r:id="rId8"/>
            </p:custDataLst>
          </p:nvPr>
        </p:nvSpPr>
        <p:spPr>
          <a:xfrm>
            <a:off x="473075" y="532130"/>
            <a:ext cx="5684520" cy="824865"/>
          </a:xfrm>
          <a:prstGeom prst="rect">
            <a:avLst/>
          </a:prstGeom>
          <a:noFill/>
        </p:spPr>
        <p:txBody>
          <a:bodyPr wrap="square" lIns="67627" tIns="35242" rIns="67627" bIns="35242" rtlCol="0">
            <a:normAutofit/>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sz="3600" b="0" dirty="0">
                <a:ea typeface="汉仪旗黑-85S" panose="00020600040101010101" pitchFamily="18" charset="-122"/>
                <a:sym typeface="Arial" panose="020B0604020202020204" pitchFamily="34" charset="0"/>
              </a:rPr>
              <a:t>搜索策略</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2" name="图片 1"/>
          <p:cNvPicPr/>
          <p:nvPr userDrawn="1">
            <p:custDataLst>
              <p:tags r:id="rId3"/>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4" name="矩形 3"/>
          <p:cNvSpPr/>
          <p:nvPr>
            <p:custDataLst>
              <p:tags r:id="rId4"/>
            </p:custDataLst>
          </p:nvPr>
        </p:nvSpPr>
        <p:spPr>
          <a:xfrm>
            <a:off x="0" y="295725"/>
            <a:ext cx="9144000" cy="4565650"/>
          </a:xfrm>
          <a:prstGeom prst="rect">
            <a:avLst/>
          </a:prstGeom>
          <a:solidFill>
            <a:srgbClr val="026FB2"/>
          </a:solidFill>
          <a:ln>
            <a:noFill/>
          </a:ln>
        </p:spPr>
        <p:style>
          <a:lnRef idx="2">
            <a:srgbClr val="3BB3FC">
              <a:shade val="50000"/>
            </a:srgbClr>
          </a:lnRef>
          <a:fillRef idx="1">
            <a:srgbClr val="3BB3FC"/>
          </a:fillRef>
          <a:effectRef idx="0">
            <a:srgbClr val="3BB3FC"/>
          </a:effectRef>
          <a:fontRef idx="minor">
            <a:sysClr val="window" lastClr="FFFFFF"/>
          </a:fontRef>
        </p:style>
        <p:txBody>
          <a:bodyPr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9pPr>
          </a:lstStyle>
          <a:p>
            <a:pPr algn="ctr"/>
            <a:endParaRPr lang="zh-CN" altLang="en-US" sz="1350">
              <a:solidFill>
                <a:sysClr val="window" lastClr="FFFFFF"/>
              </a:solidFill>
              <a:latin typeface="微软雅黑" panose="020B0503020204020204" charset="-122"/>
            </a:endParaRPr>
          </a:p>
        </p:txBody>
      </p:sp>
      <p:sp>
        <p:nvSpPr>
          <p:cNvPr id="5" name="文本框 3"/>
          <p:cNvSpPr txBox="1"/>
          <p:nvPr>
            <p:custDataLst>
              <p:tags r:id="rId5"/>
            </p:custDataLst>
          </p:nvPr>
        </p:nvSpPr>
        <p:spPr>
          <a:xfrm>
            <a:off x="311150" y="488765"/>
            <a:ext cx="8728075" cy="4262120"/>
          </a:xfrm>
          <a:prstGeom prst="rect">
            <a:avLst/>
          </a:prstGeom>
          <a:noFill/>
        </p:spPr>
        <p:txBody>
          <a:bodyPr wrap="square" lIns="68580" tIns="34290" rIns="68580" bIns="34290" rtlCol="0">
            <a:normAutofit fontScale="90000" lnSpcReduction="20000"/>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lvl="0">
              <a:lnSpc>
                <a:spcPct val="150000"/>
              </a:lnSpc>
              <a:spcAft>
                <a:spcPts val="2000"/>
              </a:spcAft>
              <a:defRPr/>
            </a:pPr>
            <a:r>
              <a:rPr lang="zh-CN" altLang="en-US" sz="2400" b="1" spc="250">
                <a:solidFill>
                  <a:sysClr val="window" lastClr="FFFFFF"/>
                </a:solidFill>
                <a:uFillTx/>
                <a:latin typeface="微软雅黑" panose="020B0503020204020204" charset="-122"/>
                <a:cs typeface="微软雅黑" panose="020B0503020204020204" charset="-122"/>
                <a:sym typeface="微软雅黑" panose="020B0503020204020204" charset="-122"/>
              </a:rPr>
              <a:t>深度优先搜索（回溯法） 搜索与回溯是计算机解题中常用的算法，很多问题无法根据某种确定的计算法则来求解，可以利用搜索与回溯的技术求解。  </a:t>
            </a:r>
          </a:p>
          <a:p>
            <a:pPr lvl="0">
              <a:lnSpc>
                <a:spcPct val="150000"/>
              </a:lnSpc>
              <a:spcAft>
                <a:spcPts val="2000"/>
              </a:spcAft>
              <a:defRPr/>
            </a:pPr>
            <a:r>
              <a:rPr lang="zh-CN" altLang="en-US" sz="2400" b="1" spc="250">
                <a:solidFill>
                  <a:sysClr val="window" lastClr="FFFFFF"/>
                </a:solidFill>
                <a:uFillTx/>
                <a:latin typeface="微软雅黑" panose="020B0503020204020204" charset="-122"/>
                <a:cs typeface="微软雅黑" panose="020B0503020204020204" charset="-122"/>
                <a:sym typeface="微软雅黑" panose="020B0503020204020204" charset="-122"/>
              </a:rPr>
              <a:t>回溯是搜索算法中的一种控制策略。它的基本思想是为了求得问题的解，先选择某一种可能情况向前探索，在探索过程中，一旦发现原来的选择是错误的，就退回一步重新选择，继续向前探索，如此反复进行，直至得到解或证明无解。 </a:t>
            </a:r>
          </a:p>
          <a:p>
            <a:pPr lvl="0">
              <a:lnSpc>
                <a:spcPct val="150000"/>
              </a:lnSpc>
              <a:spcAft>
                <a:spcPts val="2000"/>
              </a:spcAft>
              <a:defRPr/>
            </a:pPr>
            <a:r>
              <a:rPr lang="zh-CN" altLang="en-US" sz="2400" b="1" spc="250">
                <a:solidFill>
                  <a:sysClr val="window" lastClr="FFFFFF"/>
                </a:solidFill>
                <a:uFillTx/>
                <a:latin typeface="微软雅黑" panose="020B0503020204020204" charset="-122"/>
                <a:cs typeface="微软雅黑" panose="020B0503020204020204" charset="-122"/>
                <a:sym typeface="微软雅黑" panose="020B0503020204020204" charset="-122"/>
              </a:rPr>
              <a:t>常用于求解特殊型计数题或较复杂的枚举题</a:t>
            </a:r>
          </a:p>
        </p:txBody>
      </p:sp>
      <p:sp>
        <p:nvSpPr>
          <p:cNvPr id="6" name="文本框 4"/>
          <p:cNvSpPr txBox="1"/>
          <p:nvPr>
            <p:custDataLst>
              <p:tags r:id="rId6"/>
            </p:custDataLst>
          </p:nvPr>
        </p:nvSpPr>
        <p:spPr>
          <a:xfrm>
            <a:off x="179705" y="-856800"/>
            <a:ext cx="7346950" cy="1089025"/>
          </a:xfrm>
          <a:prstGeom prst="rect">
            <a:avLst/>
          </a:prstGeom>
          <a:noFill/>
        </p:spPr>
        <p:txBody>
          <a:bodyPr wrap="square" lIns="68580" tIns="34290" rIns="68580" bIns="34290" rtlCol="0">
            <a:norm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r>
              <a:rPr lang="zh-CN" altLang="en-US" sz="3000" b="1" spc="300" dirty="0">
                <a:solidFill>
                  <a:schemeClr val="lt1"/>
                </a:solidFill>
                <a:uFillTx/>
                <a:latin typeface="微软雅黑" panose="020B0503020204020204" charset="-122"/>
                <a:cs typeface="微软雅黑" panose="020B0503020204020204" charset="-122"/>
              </a:rPr>
              <a:t>先说一说深搜（</a:t>
            </a:r>
            <a:r>
              <a:rPr lang="en-US" altLang="zh-CN" sz="3000" b="1" spc="300" dirty="0">
                <a:solidFill>
                  <a:schemeClr val="lt1"/>
                </a:solidFill>
                <a:uFillTx/>
                <a:latin typeface="微软雅黑" panose="020B0503020204020204" charset="-122"/>
                <a:cs typeface="微软雅黑" panose="020B0503020204020204" charset="-122"/>
              </a:rPr>
              <a:t>DFS</a:t>
            </a:r>
            <a:r>
              <a:rPr lang="zh-CN" altLang="en-US" sz="3000" b="1" spc="300" dirty="0">
                <a:solidFill>
                  <a:schemeClr val="lt1"/>
                </a:solidFill>
                <a:uFillTx/>
                <a:latin typeface="微软雅黑" panose="020B0503020204020204" charset="-122"/>
                <a:cs typeface="微软雅黑" panose="020B0503020204020204" charset="-122"/>
              </a:rPr>
              <a:t>）</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3"/>
            </p:custDataLst>
          </p:nvPr>
        </p:nvPicPr>
        <p:blipFill>
          <a:blip r:embed="rId17" r:link="rId18"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8" name="任意多边形: 形状 27"/>
          <p:cNvSpPr/>
          <p:nvPr>
            <p:custDataLst>
              <p:tags r:id="rId4"/>
            </p:custDataLst>
          </p:nvPr>
        </p:nvSpPr>
        <p:spPr>
          <a:xfrm>
            <a:off x="1" y="2702289"/>
            <a:ext cx="2857664" cy="2441529"/>
          </a:xfrm>
          <a:custGeom>
            <a:avLst/>
            <a:gdLst>
              <a:gd name="connsiteX0" fmla="*/ 125225 w 3810219"/>
              <a:gd name="connsiteY0" fmla="*/ 0 h 3255372"/>
              <a:gd name="connsiteX1" fmla="*/ 3796649 w 3810219"/>
              <a:gd name="connsiteY1" fmla="*/ 3148581 h 3255372"/>
              <a:gd name="connsiteX2" fmla="*/ 3810219 w 3810219"/>
              <a:gd name="connsiteY2" fmla="*/ 3255372 h 3255372"/>
              <a:gd name="connsiteX3" fmla="*/ 2979250 w 3810219"/>
              <a:gd name="connsiteY3" fmla="*/ 3255372 h 3255372"/>
              <a:gd name="connsiteX4" fmla="*/ 2960271 w 3810219"/>
              <a:gd name="connsiteY4" fmla="*/ 3131013 h 3255372"/>
              <a:gd name="connsiteX5" fmla="*/ 125226 w 3810219"/>
              <a:gd name="connsiteY5" fmla="*/ 820385 h 3255372"/>
              <a:gd name="connsiteX6" fmla="*/ 0 w 3810219"/>
              <a:gd name="connsiteY6" fmla="*/ 823552 h 3255372"/>
              <a:gd name="connsiteX7" fmla="*/ 0 w 3810219"/>
              <a:gd name="connsiteY7" fmla="*/ 3167 h 325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219" h="3255372">
                <a:moveTo>
                  <a:pt x="125225" y="0"/>
                </a:moveTo>
                <a:cubicBezTo>
                  <a:pt x="1984221" y="0"/>
                  <a:pt x="3524235" y="1365733"/>
                  <a:pt x="3796649" y="3148581"/>
                </a:cubicBezTo>
                <a:lnTo>
                  <a:pt x="3810219" y="3255372"/>
                </a:lnTo>
                <a:lnTo>
                  <a:pt x="2979250" y="3255372"/>
                </a:lnTo>
                <a:lnTo>
                  <a:pt x="2960271" y="3131013"/>
                </a:lnTo>
                <a:cubicBezTo>
                  <a:pt x="2690431" y="1812341"/>
                  <a:pt x="1523669" y="820385"/>
                  <a:pt x="125226" y="820385"/>
                </a:cubicBezTo>
                <a:lnTo>
                  <a:pt x="0" y="823552"/>
                </a:lnTo>
                <a:lnTo>
                  <a:pt x="0" y="3167"/>
                </a:lnTo>
                <a:close/>
              </a:path>
            </a:pathLst>
          </a:custGeom>
          <a:solidFill>
            <a:srgbClr val="1D6DC2">
              <a:lumMod val="20000"/>
              <a:lumOff val="80000"/>
            </a:srgbClr>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endParaRPr>
          </a:p>
        </p:txBody>
      </p:sp>
      <p:pic>
        <p:nvPicPr>
          <p:cNvPr id="7" name="图片 6"/>
          <p:cNvPicPr>
            <a:picLocks noChangeAspect="1"/>
          </p:cNvPicPr>
          <p:nvPr>
            <p:custDataLst>
              <p:tags r:id="rId5"/>
            </p:custDataLst>
          </p:nvPr>
        </p:nvPicPr>
        <p:blipFill>
          <a:blip r:embed="rId19"/>
          <a:srcRect t="12116" b="12116"/>
          <a:stretch>
            <a:fillRect/>
          </a:stretch>
        </p:blipFill>
        <p:spPr>
          <a:xfrm>
            <a:off x="710565" y="1341438"/>
            <a:ext cx="3350419" cy="2513171"/>
          </a:xfrm>
          <a:prstGeom prst="rect">
            <a:avLst/>
          </a:prstGeom>
          <a:effectLst>
            <a:outerShdw blurRad="381000" dist="139700" dir="5400000" algn="t" rotWithShape="0">
              <a:srgbClr val="297ECF">
                <a:alpha val="20000"/>
              </a:srgbClr>
            </a:outerShdw>
          </a:effectLst>
        </p:spPr>
      </p:pic>
      <p:sp>
        <p:nvSpPr>
          <p:cNvPr id="9" name="矩形 8"/>
          <p:cNvSpPr/>
          <p:nvPr>
            <p:custDataLst>
              <p:tags r:id="rId6"/>
            </p:custDataLst>
          </p:nvPr>
        </p:nvSpPr>
        <p:spPr>
          <a:xfrm>
            <a:off x="8086725" y="3820319"/>
            <a:ext cx="346710" cy="34290"/>
          </a:xfrm>
          <a:prstGeom prst="rect">
            <a:avLst/>
          </a:prstGeom>
          <a:solidFill>
            <a:srgbClr val="1D6DC2">
              <a:lumMod val="20000"/>
              <a:lumOff val="80000"/>
            </a:srgbClr>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10" name="矩形 9"/>
          <p:cNvSpPr/>
          <p:nvPr>
            <p:custDataLst>
              <p:tags r:id="rId7"/>
            </p:custDataLst>
          </p:nvPr>
        </p:nvSpPr>
        <p:spPr>
          <a:xfrm>
            <a:off x="8086725" y="3706019"/>
            <a:ext cx="346710" cy="34290"/>
          </a:xfrm>
          <a:prstGeom prst="rect">
            <a:avLst/>
          </a:prstGeom>
          <a:solidFill>
            <a:srgbClr val="1D6DC2">
              <a:lumMod val="20000"/>
              <a:lumOff val="80000"/>
            </a:srgbClr>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11" name="矩形 10"/>
          <p:cNvSpPr/>
          <p:nvPr>
            <p:custDataLst>
              <p:tags r:id="rId8"/>
            </p:custDataLst>
          </p:nvPr>
        </p:nvSpPr>
        <p:spPr>
          <a:xfrm>
            <a:off x="8183245" y="1379855"/>
            <a:ext cx="250190" cy="69850"/>
          </a:xfrm>
          <a:prstGeom prst="rect">
            <a:avLst/>
          </a:prstGeom>
          <a:solidFill>
            <a:srgbClr val="1D6DC2">
              <a:lumMod val="20000"/>
              <a:lumOff val="80000"/>
            </a:srgbClr>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12" name="矩形 11"/>
          <p:cNvSpPr/>
          <p:nvPr>
            <p:custDataLst>
              <p:tags r:id="rId9"/>
            </p:custDataLst>
          </p:nvPr>
        </p:nvSpPr>
        <p:spPr>
          <a:xfrm rot="16200000">
            <a:off x="8183245" y="1379855"/>
            <a:ext cx="250190" cy="69850"/>
          </a:xfrm>
          <a:prstGeom prst="rect">
            <a:avLst/>
          </a:prstGeom>
          <a:solidFill>
            <a:srgbClr val="1D6DC2">
              <a:lumMod val="20000"/>
              <a:lumOff val="80000"/>
            </a:srgbClr>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32" name="任意多边形: 形状 31"/>
          <p:cNvSpPr/>
          <p:nvPr>
            <p:custDataLst>
              <p:tags r:id="rId10"/>
            </p:custDataLst>
          </p:nvPr>
        </p:nvSpPr>
        <p:spPr>
          <a:xfrm>
            <a:off x="8433435" y="4608600"/>
            <a:ext cx="710564" cy="535219"/>
          </a:xfrm>
          <a:custGeom>
            <a:avLst/>
            <a:gdLst>
              <a:gd name="connsiteX0" fmla="*/ 713624 w 947419"/>
              <a:gd name="connsiteY0" fmla="*/ 0 h 713625"/>
              <a:gd name="connsiteX1" fmla="*/ 857444 w 947419"/>
              <a:gd name="connsiteY1" fmla="*/ 14499 h 713625"/>
              <a:gd name="connsiteX2" fmla="*/ 947419 w 947419"/>
              <a:gd name="connsiteY2" fmla="*/ 42428 h 713625"/>
              <a:gd name="connsiteX3" fmla="*/ 947419 w 947419"/>
              <a:gd name="connsiteY3" fmla="*/ 210747 h 713625"/>
              <a:gd name="connsiteX4" fmla="*/ 930045 w 947419"/>
              <a:gd name="connsiteY4" fmla="*/ 201317 h 713625"/>
              <a:gd name="connsiteX5" fmla="*/ 713624 w 947419"/>
              <a:gd name="connsiteY5" fmla="*/ 157623 h 713625"/>
              <a:gd name="connsiteX6" fmla="*/ 157623 w 947419"/>
              <a:gd name="connsiteY6" fmla="*/ 713624 h 713625"/>
              <a:gd name="connsiteX7" fmla="*/ 157623 w 947419"/>
              <a:gd name="connsiteY7" fmla="*/ 713625 h 713625"/>
              <a:gd name="connsiteX8" fmla="*/ 0 w 947419"/>
              <a:gd name="connsiteY8" fmla="*/ 713625 h 713625"/>
              <a:gd name="connsiteX9" fmla="*/ 0 w 947419"/>
              <a:gd name="connsiteY9" fmla="*/ 713624 h 713625"/>
              <a:gd name="connsiteX10" fmla="*/ 713624 w 947419"/>
              <a:gd name="connsiteY10" fmla="*/ 0 h 71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419" h="713625">
                <a:moveTo>
                  <a:pt x="713624" y="0"/>
                </a:moveTo>
                <a:cubicBezTo>
                  <a:pt x="762889" y="0"/>
                  <a:pt x="810989" y="4992"/>
                  <a:pt x="857444" y="14499"/>
                </a:cubicBezTo>
                <a:lnTo>
                  <a:pt x="947419" y="42428"/>
                </a:lnTo>
                <a:lnTo>
                  <a:pt x="947419" y="210747"/>
                </a:lnTo>
                <a:lnTo>
                  <a:pt x="930045" y="201317"/>
                </a:lnTo>
                <a:cubicBezTo>
                  <a:pt x="863526" y="173181"/>
                  <a:pt x="790392" y="157623"/>
                  <a:pt x="713624" y="157623"/>
                </a:cubicBezTo>
                <a:cubicBezTo>
                  <a:pt x="406553" y="157623"/>
                  <a:pt x="157623" y="406554"/>
                  <a:pt x="157623" y="713624"/>
                </a:cubicBezTo>
                <a:lnTo>
                  <a:pt x="157623" y="713625"/>
                </a:lnTo>
                <a:lnTo>
                  <a:pt x="0" y="713625"/>
                </a:lnTo>
                <a:lnTo>
                  <a:pt x="0" y="713624"/>
                </a:lnTo>
                <a:cubicBezTo>
                  <a:pt x="0" y="319501"/>
                  <a:pt x="319500" y="0"/>
                  <a:pt x="713624" y="0"/>
                </a:cubicBezTo>
                <a:close/>
              </a:path>
            </a:pathLst>
          </a:custGeom>
          <a:solidFill>
            <a:srgbClr val="1D6DC2">
              <a:lumMod val="20000"/>
              <a:lumOff val="80000"/>
            </a:srgbClr>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24" name="任意多边形: 形状 23"/>
          <p:cNvSpPr/>
          <p:nvPr>
            <p:custDataLst>
              <p:tags r:id="rId11"/>
            </p:custDataLst>
          </p:nvPr>
        </p:nvSpPr>
        <p:spPr>
          <a:xfrm>
            <a:off x="0" y="318"/>
            <a:ext cx="1684200" cy="535031"/>
          </a:xfrm>
          <a:custGeom>
            <a:avLst/>
            <a:gdLst>
              <a:gd name="connsiteX0" fmla="*/ 0 w 2245600"/>
              <a:gd name="connsiteY0" fmla="*/ 0 h 713375"/>
              <a:gd name="connsiteX1" fmla="*/ 79115 w 2245600"/>
              <a:gd name="connsiteY1" fmla="*/ 0 h 713375"/>
              <a:gd name="connsiteX2" fmla="*/ 98718 w 2245600"/>
              <a:gd name="connsiteY2" fmla="*/ 21568 h 713375"/>
              <a:gd name="connsiteX3" fmla="*/ 947421 w 2245600"/>
              <a:gd name="connsiteY3" fmla="*/ 373113 h 713375"/>
              <a:gd name="connsiteX4" fmla="*/ 1796125 w 2245600"/>
              <a:gd name="connsiteY4" fmla="*/ 21568 h 713375"/>
              <a:gd name="connsiteX5" fmla="*/ 1815727 w 2245600"/>
              <a:gd name="connsiteY5" fmla="*/ 0 h 713375"/>
              <a:gd name="connsiteX6" fmla="*/ 2245600 w 2245600"/>
              <a:gd name="connsiteY6" fmla="*/ 0 h 713375"/>
              <a:gd name="connsiteX7" fmla="*/ 2224836 w 2245600"/>
              <a:gd name="connsiteY7" fmla="*/ 34179 h 713375"/>
              <a:gd name="connsiteX8" fmla="*/ 947421 w 2245600"/>
              <a:gd name="connsiteY8" fmla="*/ 713375 h 713375"/>
              <a:gd name="connsiteX9" fmla="*/ 55638 w 2245600"/>
              <a:gd name="connsiteY9" fmla="*/ 429159 h 713375"/>
              <a:gd name="connsiteX10" fmla="*/ 0 w 2245600"/>
              <a:gd name="connsiteY10" fmla="*/ 384354 h 7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600" h="713375">
                <a:moveTo>
                  <a:pt x="0" y="0"/>
                </a:moveTo>
                <a:lnTo>
                  <a:pt x="79115" y="0"/>
                </a:lnTo>
                <a:lnTo>
                  <a:pt x="98718" y="21568"/>
                </a:lnTo>
                <a:cubicBezTo>
                  <a:pt x="315920" y="238770"/>
                  <a:pt x="615982" y="373113"/>
                  <a:pt x="947421" y="373113"/>
                </a:cubicBezTo>
                <a:cubicBezTo>
                  <a:pt x="1278860" y="373113"/>
                  <a:pt x="1578922" y="238770"/>
                  <a:pt x="1796125" y="21568"/>
                </a:cubicBezTo>
                <a:lnTo>
                  <a:pt x="1815727" y="0"/>
                </a:lnTo>
                <a:lnTo>
                  <a:pt x="2245600" y="0"/>
                </a:lnTo>
                <a:lnTo>
                  <a:pt x="2224836" y="34179"/>
                </a:lnTo>
                <a:cubicBezTo>
                  <a:pt x="1947995" y="443957"/>
                  <a:pt x="1479171" y="713375"/>
                  <a:pt x="947421" y="713375"/>
                </a:cubicBezTo>
                <a:cubicBezTo>
                  <a:pt x="615077" y="713375"/>
                  <a:pt x="307313" y="608134"/>
                  <a:pt x="55638" y="429159"/>
                </a:cubicBezTo>
                <a:lnTo>
                  <a:pt x="0" y="384354"/>
                </a:lnTo>
                <a:close/>
              </a:path>
            </a:pathLst>
          </a:custGeom>
          <a:solidFill>
            <a:srgbClr val="1D6DC2">
              <a:lumMod val="20000"/>
              <a:lumOff val="80000"/>
            </a:srgbClr>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4" name="文本框 3"/>
          <p:cNvSpPr txBox="1"/>
          <p:nvPr>
            <p:custDataLst>
              <p:tags r:id="rId12"/>
            </p:custDataLst>
          </p:nvPr>
        </p:nvSpPr>
        <p:spPr>
          <a:xfrm>
            <a:off x="4284345" y="1539875"/>
            <a:ext cx="4138930" cy="203517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marL="0" indent="0" algn="l">
              <a:lnSpc>
                <a:spcPct val="130000"/>
              </a:lnSpc>
              <a:spcBef>
                <a:spcPts val="0"/>
              </a:spcBef>
              <a:spcAft>
                <a:spcPts val="1000"/>
              </a:spcAft>
              <a:buSzPct val="100000"/>
            </a:pPr>
            <a:r>
              <a:rPr lang="en-US" altLang="zh-CN" sz="2000" dirty="0">
                <a:solidFill>
                  <a:srgbClr val="000000">
                    <a:lumMod val="50000"/>
                    <a:lumOff val="50000"/>
                  </a:srgbClr>
                </a:solidFill>
                <a:latin typeface="微软雅黑" panose="020B0503020204020204" charset="-122"/>
                <a:ea typeface="微软雅黑" panose="020B0503020204020204" charset="-122"/>
                <a:cs typeface="微软雅黑" panose="020B0503020204020204" charset="-122"/>
              </a:rPr>
              <a:t>对于下面的树而言，DFS方法首先从根节点1开始，其搜索节点顺序是1,2,3,4,5,6</a:t>
            </a:r>
            <a:r>
              <a:rPr lang="zh-CN" altLang="en-US" sz="2000" dirty="0">
                <a:solidFill>
                  <a:srgbClr val="000000">
                    <a:lumMod val="50000"/>
                    <a:lumOff val="50000"/>
                  </a:srgbClr>
                </a:solidFill>
                <a:latin typeface="微软雅黑" panose="020B0503020204020204" charset="-122"/>
                <a:ea typeface="微软雅黑" panose="020B0503020204020204" charset="-122"/>
                <a:cs typeface="微软雅黑" panose="020B0503020204020204" charset="-122"/>
              </a:rPr>
              <a:t>。</a:t>
            </a:r>
            <a:r>
              <a:rPr lang="en-US" altLang="zh-CN" sz="2000" dirty="0">
                <a:solidFill>
                  <a:srgbClr val="000000">
                    <a:lumMod val="50000"/>
                    <a:lumOff val="50000"/>
                  </a:srgbClr>
                </a:solidFill>
                <a:latin typeface="微软雅黑" panose="020B0503020204020204" charset="-122"/>
                <a:ea typeface="微软雅黑" panose="020B0503020204020204" charset="-122"/>
                <a:cs typeface="微软雅黑" panose="020B0503020204020204" charset="-122"/>
              </a:rPr>
              <a:t>（</a:t>
            </a:r>
            <a:r>
              <a:rPr lang="zh-CN" altLang="en-US" sz="2000" dirty="0">
                <a:solidFill>
                  <a:srgbClr val="000000">
                    <a:lumMod val="50000"/>
                    <a:lumOff val="50000"/>
                  </a:srgbClr>
                </a:solidFill>
                <a:latin typeface="微软雅黑" panose="020B0503020204020204" charset="-122"/>
                <a:ea typeface="微软雅黑" panose="020B0503020204020204" charset="-122"/>
                <a:cs typeface="微软雅黑" panose="020B0503020204020204" charset="-122"/>
              </a:rPr>
              <a:t>相当于树的先序遍历）</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3" name="图片 2"/>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6" name="矩形 5"/>
          <p:cNvSpPr/>
          <p:nvPr>
            <p:custDataLst>
              <p:tags r:id="rId4"/>
            </p:custDataLst>
          </p:nvPr>
        </p:nvSpPr>
        <p:spPr>
          <a:xfrm>
            <a:off x="0" y="3418734"/>
            <a:ext cx="9144000" cy="1725215"/>
          </a:xfrm>
          <a:prstGeom prst="rect">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dirty="0">
              <a:solidFill>
                <a:srgbClr val="FFFFFF"/>
              </a:solidFill>
              <a:latin typeface="微软雅黑" panose="020B0503020204020204" charset="-122"/>
              <a:ea typeface="微软雅黑" panose="020B0503020204020204" charset="-122"/>
            </a:endParaRPr>
          </a:p>
        </p:txBody>
      </p:sp>
      <p:sp>
        <p:nvSpPr>
          <p:cNvPr id="7" name="任意多边形: 形状 6"/>
          <p:cNvSpPr/>
          <p:nvPr>
            <p:custDataLst>
              <p:tags r:id="rId5"/>
            </p:custDataLst>
          </p:nvPr>
        </p:nvSpPr>
        <p:spPr>
          <a:xfrm>
            <a:off x="7943850" y="4078736"/>
            <a:ext cx="1200151" cy="1065214"/>
          </a:xfrm>
          <a:custGeom>
            <a:avLst/>
            <a:gdLst>
              <a:gd name="connsiteX0" fmla="*/ 3026229 w 3814957"/>
              <a:gd name="connsiteY0" fmla="*/ 0 h 3386028"/>
              <a:gd name="connsiteX1" fmla="*/ 3636120 w 3814957"/>
              <a:gd name="connsiteY1" fmla="*/ 61482 h 3386028"/>
              <a:gd name="connsiteX2" fmla="*/ 3814957 w 3814957"/>
              <a:gd name="connsiteY2" fmla="*/ 107466 h 3386028"/>
              <a:gd name="connsiteX3" fmla="*/ 3814957 w 3814957"/>
              <a:gd name="connsiteY3" fmla="*/ 1380314 h 3386028"/>
              <a:gd name="connsiteX4" fmla="*/ 3737331 w 3814957"/>
              <a:gd name="connsiteY4" fmla="*/ 1342920 h 3386028"/>
              <a:gd name="connsiteX5" fmla="*/ 3026229 w 3814957"/>
              <a:gd name="connsiteY5" fmla="*/ 1199355 h 3386028"/>
              <a:gd name="connsiteX6" fmla="*/ 1199355 w 3814957"/>
              <a:gd name="connsiteY6" fmla="*/ 3026229 h 3386028"/>
              <a:gd name="connsiteX7" fmla="*/ 1208787 w 3814957"/>
              <a:gd name="connsiteY7" fmla="*/ 3213017 h 3386028"/>
              <a:gd name="connsiteX8" fmla="*/ 1235192 w 3814957"/>
              <a:gd name="connsiteY8" fmla="*/ 3386028 h 3386028"/>
              <a:gd name="connsiteX9" fmla="*/ 22027 w 3814957"/>
              <a:gd name="connsiteY9" fmla="*/ 3386028 h 3386028"/>
              <a:gd name="connsiteX10" fmla="*/ 15624 w 3814957"/>
              <a:gd name="connsiteY10" fmla="*/ 3335644 h 3386028"/>
              <a:gd name="connsiteX11" fmla="*/ 0 w 3814957"/>
              <a:gd name="connsiteY11" fmla="*/ 3026229 h 3386028"/>
              <a:gd name="connsiteX12" fmla="*/ 3026229 w 3814957"/>
              <a:gd name="connsiteY12" fmla="*/ 0 h 338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4957" h="3386028">
                <a:moveTo>
                  <a:pt x="3026229" y="0"/>
                </a:moveTo>
                <a:cubicBezTo>
                  <a:pt x="3235147" y="0"/>
                  <a:pt x="3439120" y="21170"/>
                  <a:pt x="3636120" y="61482"/>
                </a:cubicBezTo>
                <a:lnTo>
                  <a:pt x="3814957" y="107466"/>
                </a:lnTo>
                <a:lnTo>
                  <a:pt x="3814957" y="1380314"/>
                </a:lnTo>
                <a:lnTo>
                  <a:pt x="3737331" y="1342920"/>
                </a:lnTo>
                <a:cubicBezTo>
                  <a:pt x="3518767" y="1250475"/>
                  <a:pt x="3278468" y="1199355"/>
                  <a:pt x="3026229" y="1199355"/>
                </a:cubicBezTo>
                <a:cubicBezTo>
                  <a:pt x="2017274" y="1199355"/>
                  <a:pt x="1199355" y="2017274"/>
                  <a:pt x="1199355" y="3026229"/>
                </a:cubicBezTo>
                <a:cubicBezTo>
                  <a:pt x="1199355" y="3089289"/>
                  <a:pt x="1202550" y="3151603"/>
                  <a:pt x="1208787" y="3213017"/>
                </a:cubicBezTo>
                <a:lnTo>
                  <a:pt x="1235192" y="3386028"/>
                </a:lnTo>
                <a:lnTo>
                  <a:pt x="22027" y="3386028"/>
                </a:lnTo>
                <a:lnTo>
                  <a:pt x="15624" y="3335644"/>
                </a:lnTo>
                <a:cubicBezTo>
                  <a:pt x="5293" y="3233911"/>
                  <a:pt x="0" y="3130688"/>
                  <a:pt x="0" y="3026229"/>
                </a:cubicBezTo>
                <a:cubicBezTo>
                  <a:pt x="0" y="1354889"/>
                  <a:pt x="1354889" y="0"/>
                  <a:pt x="3026229" y="0"/>
                </a:cubicBezTo>
                <a:close/>
              </a:path>
            </a:pathLst>
          </a:custGeom>
          <a:pattFill prst="dkDnDiag">
            <a:fgClr>
              <a:srgbClr val="FFFFFF">
                <a:lumMod val="9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12" name="任意多边形: 形状 11"/>
          <p:cNvSpPr/>
          <p:nvPr>
            <p:custDataLst>
              <p:tags r:id="rId6"/>
            </p:custDataLst>
          </p:nvPr>
        </p:nvSpPr>
        <p:spPr>
          <a:xfrm>
            <a:off x="287070" y="3777793"/>
            <a:ext cx="605450" cy="605450"/>
          </a:xfrm>
          <a:custGeom>
            <a:avLst/>
            <a:gdLst>
              <a:gd name="connsiteX0" fmla="*/ 1211943 w 2423886"/>
              <a:gd name="connsiteY0" fmla="*/ 576943 h 2423886"/>
              <a:gd name="connsiteX1" fmla="*/ 576943 w 2423886"/>
              <a:gd name="connsiteY1" fmla="*/ 1211943 h 2423886"/>
              <a:gd name="connsiteX2" fmla="*/ 1211943 w 2423886"/>
              <a:gd name="connsiteY2" fmla="*/ 1846943 h 2423886"/>
              <a:gd name="connsiteX3" fmla="*/ 1846943 w 2423886"/>
              <a:gd name="connsiteY3" fmla="*/ 1211943 h 2423886"/>
              <a:gd name="connsiteX4" fmla="*/ 1211943 w 2423886"/>
              <a:gd name="connsiteY4" fmla="*/ 576943 h 2423886"/>
              <a:gd name="connsiteX5" fmla="*/ 1211943 w 2423886"/>
              <a:gd name="connsiteY5" fmla="*/ 0 h 2423886"/>
              <a:gd name="connsiteX6" fmla="*/ 2423886 w 2423886"/>
              <a:gd name="connsiteY6" fmla="*/ 1211943 h 2423886"/>
              <a:gd name="connsiteX7" fmla="*/ 1211943 w 2423886"/>
              <a:gd name="connsiteY7" fmla="*/ 2423886 h 2423886"/>
              <a:gd name="connsiteX8" fmla="*/ 0 w 2423886"/>
              <a:gd name="connsiteY8" fmla="*/ 1211943 h 2423886"/>
              <a:gd name="connsiteX9" fmla="*/ 1211943 w 2423886"/>
              <a:gd name="connsiteY9" fmla="*/ 0 h 24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3886" h="2423886">
                <a:moveTo>
                  <a:pt x="1211943" y="576943"/>
                </a:moveTo>
                <a:cubicBezTo>
                  <a:pt x="861242" y="576943"/>
                  <a:pt x="576943" y="861242"/>
                  <a:pt x="576943" y="1211943"/>
                </a:cubicBezTo>
                <a:cubicBezTo>
                  <a:pt x="576943" y="1562644"/>
                  <a:pt x="861242" y="1846943"/>
                  <a:pt x="1211943" y="1846943"/>
                </a:cubicBezTo>
                <a:cubicBezTo>
                  <a:pt x="1562644" y="1846943"/>
                  <a:pt x="1846943" y="1562644"/>
                  <a:pt x="1846943" y="1211943"/>
                </a:cubicBezTo>
                <a:cubicBezTo>
                  <a:pt x="1846943" y="861242"/>
                  <a:pt x="1562644" y="576943"/>
                  <a:pt x="1211943" y="576943"/>
                </a:cubicBezTo>
                <a:close/>
                <a:moveTo>
                  <a:pt x="1211943" y="0"/>
                </a:moveTo>
                <a:cubicBezTo>
                  <a:pt x="1881281" y="0"/>
                  <a:pt x="2423886" y="542605"/>
                  <a:pt x="2423886" y="1211943"/>
                </a:cubicBezTo>
                <a:cubicBezTo>
                  <a:pt x="2423886" y="1881281"/>
                  <a:pt x="1881281" y="2423886"/>
                  <a:pt x="1211943" y="2423886"/>
                </a:cubicBezTo>
                <a:cubicBezTo>
                  <a:pt x="542605" y="2423886"/>
                  <a:pt x="0" y="1881281"/>
                  <a:pt x="0" y="1211943"/>
                </a:cubicBezTo>
                <a:cubicBezTo>
                  <a:pt x="0" y="542605"/>
                  <a:pt x="542605" y="0"/>
                  <a:pt x="1211943" y="0"/>
                </a:cubicBezTo>
                <a:close/>
              </a:path>
            </a:pathLst>
          </a:custGeom>
          <a:pattFill prst="dkDnDiag">
            <a:fgClr>
              <a:srgbClr val="FFFFFF">
                <a:lumMod val="9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rgbClr val="FFFFFF"/>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7"/>
            </p:custDataLst>
          </p:nvPr>
        </p:nvPicPr>
        <p:blipFill rotWithShape="1">
          <a:blip r:embed="rId15"/>
          <a:srcRect t="4925" b="4925"/>
          <a:stretch>
            <a:fillRect/>
          </a:stretch>
        </p:blipFill>
        <p:spPr>
          <a:xfrm>
            <a:off x="589915" y="3282950"/>
            <a:ext cx="7574280" cy="1906905"/>
          </a:xfrm>
          <a:prstGeom prst="rect">
            <a:avLst/>
          </a:prstGeom>
        </p:spPr>
      </p:pic>
      <p:sp>
        <p:nvSpPr>
          <p:cNvPr id="14" name="文本框 13"/>
          <p:cNvSpPr txBox="1"/>
          <p:nvPr>
            <p:custDataLst>
              <p:tags r:id="rId8"/>
            </p:custDataLst>
          </p:nvPr>
        </p:nvSpPr>
        <p:spPr>
          <a:xfrm>
            <a:off x="539750" y="66040"/>
            <a:ext cx="8139430" cy="296354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a:solidFill>
                  <a:srgbClr val="000000">
                    <a:lumMod val="50000"/>
                    <a:lumOff val="50000"/>
                  </a:srgbClr>
                </a:solidFill>
                <a:latin typeface="微软雅黑" panose="020B0503020204020204" charset="-122"/>
                <a:ea typeface="微软雅黑" panose="020B0503020204020204" charset="-122"/>
                <a:cs typeface="微软雅黑" panose="020B0503020204020204" charset="-122"/>
              </a:rPr>
              <a:t>图的深度优先搜索遍历过程如下所示，实箭头表示访问顶点的方向，虚箭头表示回溯，数字表示访问或回溯的次序。</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a:solidFill>
                  <a:srgbClr val="000000">
                    <a:lumMod val="50000"/>
                    <a:lumOff val="50000"/>
                  </a:srgbClr>
                </a:solidFill>
                <a:latin typeface="微软雅黑" panose="020B0503020204020204" charset="-122"/>
                <a:ea typeface="微软雅黑" panose="020B0503020204020204" charset="-122"/>
                <a:cs typeface="微软雅黑" panose="020B0503020204020204" charset="-122"/>
              </a:rPr>
              <a:t>在图的深度优先搜索遍历过程中，图中可能存在回路，因此在访问某个顶点之后，沿着某条路径遍历，有可能又回到该顶点。为了避免再次访问已经访问过的顶点，需要设置一个数组visited[n]，作为一个标志记录结点是否访问过，其初值为0，一旦某个顶点被访问，则其相应的分量被置为1</a:t>
            </a:r>
          </a:p>
        </p:txBody>
      </p:sp>
      <p:sp>
        <p:nvSpPr>
          <p:cNvPr id="20" name="任意多边形: 形状 19"/>
          <p:cNvSpPr/>
          <p:nvPr>
            <p:custDataLst>
              <p:tags r:id="rId9"/>
            </p:custDataLst>
          </p:nvPr>
        </p:nvSpPr>
        <p:spPr>
          <a:xfrm>
            <a:off x="7723388" y="3777793"/>
            <a:ext cx="440924" cy="440924"/>
          </a:xfrm>
          <a:custGeom>
            <a:avLst/>
            <a:gdLst>
              <a:gd name="connsiteX0" fmla="*/ 1211943 w 2423886"/>
              <a:gd name="connsiteY0" fmla="*/ 576943 h 2423886"/>
              <a:gd name="connsiteX1" fmla="*/ 576943 w 2423886"/>
              <a:gd name="connsiteY1" fmla="*/ 1211943 h 2423886"/>
              <a:gd name="connsiteX2" fmla="*/ 1211943 w 2423886"/>
              <a:gd name="connsiteY2" fmla="*/ 1846943 h 2423886"/>
              <a:gd name="connsiteX3" fmla="*/ 1846943 w 2423886"/>
              <a:gd name="connsiteY3" fmla="*/ 1211943 h 2423886"/>
              <a:gd name="connsiteX4" fmla="*/ 1211943 w 2423886"/>
              <a:gd name="connsiteY4" fmla="*/ 576943 h 2423886"/>
              <a:gd name="connsiteX5" fmla="*/ 1211943 w 2423886"/>
              <a:gd name="connsiteY5" fmla="*/ 0 h 2423886"/>
              <a:gd name="connsiteX6" fmla="*/ 2423886 w 2423886"/>
              <a:gd name="connsiteY6" fmla="*/ 1211943 h 2423886"/>
              <a:gd name="connsiteX7" fmla="*/ 1211943 w 2423886"/>
              <a:gd name="connsiteY7" fmla="*/ 2423886 h 2423886"/>
              <a:gd name="connsiteX8" fmla="*/ 0 w 2423886"/>
              <a:gd name="connsiteY8" fmla="*/ 1211943 h 2423886"/>
              <a:gd name="connsiteX9" fmla="*/ 1211943 w 2423886"/>
              <a:gd name="connsiteY9" fmla="*/ 0 h 24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3886" h="2423886">
                <a:moveTo>
                  <a:pt x="1211943" y="576943"/>
                </a:moveTo>
                <a:cubicBezTo>
                  <a:pt x="861242" y="576943"/>
                  <a:pt x="576943" y="861242"/>
                  <a:pt x="576943" y="1211943"/>
                </a:cubicBezTo>
                <a:cubicBezTo>
                  <a:pt x="576943" y="1562644"/>
                  <a:pt x="861242" y="1846943"/>
                  <a:pt x="1211943" y="1846943"/>
                </a:cubicBezTo>
                <a:cubicBezTo>
                  <a:pt x="1562644" y="1846943"/>
                  <a:pt x="1846943" y="1562644"/>
                  <a:pt x="1846943" y="1211943"/>
                </a:cubicBezTo>
                <a:cubicBezTo>
                  <a:pt x="1846943" y="861242"/>
                  <a:pt x="1562644" y="576943"/>
                  <a:pt x="1211943" y="576943"/>
                </a:cubicBezTo>
                <a:close/>
                <a:moveTo>
                  <a:pt x="1211943" y="0"/>
                </a:moveTo>
                <a:cubicBezTo>
                  <a:pt x="1881281" y="0"/>
                  <a:pt x="2423886" y="542605"/>
                  <a:pt x="2423886" y="1211943"/>
                </a:cubicBezTo>
                <a:cubicBezTo>
                  <a:pt x="2423886" y="1881281"/>
                  <a:pt x="1881281" y="2423886"/>
                  <a:pt x="1211943" y="2423886"/>
                </a:cubicBezTo>
                <a:cubicBezTo>
                  <a:pt x="542605" y="2423886"/>
                  <a:pt x="0" y="1881281"/>
                  <a:pt x="0" y="1211943"/>
                </a:cubicBezTo>
                <a:cubicBezTo>
                  <a:pt x="0" y="542605"/>
                  <a:pt x="542605" y="0"/>
                  <a:pt x="1211943" y="0"/>
                </a:cubicBezTo>
                <a:close/>
              </a:path>
            </a:pathLst>
          </a:custGeom>
          <a:pattFill prst="dkDnDiag">
            <a:fgClr>
              <a:srgbClr val="FFFFFF">
                <a:lumMod val="9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rgbClr val="FFFFFF"/>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a:xfrm>
            <a:off x="2723118" y="1957943"/>
            <a:ext cx="3699034" cy="1228249"/>
          </a:xfrm>
        </p:spPr>
        <p:txBody>
          <a:bodyPr>
            <a:normAutofit/>
          </a:bodyPr>
          <a:lstStyle/>
          <a:p>
            <a:pPr marL="0" indent="0" algn="dist">
              <a:lnSpc>
                <a:spcPct val="100000"/>
              </a:lnSpc>
              <a:spcBef>
                <a:spcPts val="0"/>
              </a:spcBef>
              <a:spcAft>
                <a:spcPts val="0"/>
              </a:spcAft>
              <a:buSzPct val="100000"/>
              <a:buNone/>
            </a:pPr>
            <a:r>
              <a:rPr lang="zh-CN" altLang="en-US">
                <a:solidFill>
                  <a:schemeClr val="accent1"/>
                </a:solidFill>
                <a:latin typeface="华文行楷" panose="02010800040101010101" charset="-122"/>
                <a:ea typeface="华文行楷" panose="02010800040101010101" charset="-122"/>
              </a:rPr>
              <a:t>暴力</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p:cNvPicPr/>
          <p:nvPr userDrawn="1">
            <p:custDataLst>
              <p:tags r:id="rId2"/>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5" name="图片 4"/>
          <p:cNvPicPr/>
          <p:nvPr userDrawn="1">
            <p:custDataLst>
              <p:tags r:id="rId3"/>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 name="标题 1"/>
          <p:cNvSpPr>
            <a:spLocks noGrp="1"/>
          </p:cNvSpPr>
          <p:nvPr>
            <p:ph type="title" idx="4294967295"/>
          </p:nvPr>
        </p:nvSpPr>
        <p:spPr>
          <a:xfrm>
            <a:off x="539750" y="412115"/>
            <a:ext cx="3562985" cy="1200150"/>
          </a:xfrm>
          <a:noFill/>
          <a:ln w="9525">
            <a:noFill/>
          </a:ln>
        </p:spPr>
        <p:txBody>
          <a:bodyPr vert="horz" lIns="101600" tIns="38100" rIns="76200" bIns="38100" rtlCol="0" anchor="b" anchorCtr="0">
            <a:noAutofit/>
          </a:bodyPr>
          <a:lstStyle>
            <a:lvl1pPr marL="0" lvl="0" indent="0" algn="ctr" defTabSz="685800" eaLnBrk="1" fontAlgn="base" latinLnBrk="0" hangingPunct="1">
              <a:lnSpc>
                <a:spcPct val="100000"/>
              </a:lnSpc>
              <a:spcBef>
                <a:spcPct val="0"/>
              </a:spcBef>
              <a:spcAft>
                <a:spcPct val="0"/>
              </a:spcAft>
              <a:buNone/>
              <a:defRPr sz="1800" b="0" i="0" u="none" kern="1200" baseline="0">
                <a:solidFill>
                  <a:schemeClr val="tx2"/>
                </a:solidFill>
                <a:latin typeface="+mj-lt"/>
                <a:ea typeface="+mj-ea"/>
                <a:cs typeface="+mj-cs"/>
              </a:defRPr>
            </a:lvl1pPr>
          </a:lstStyle>
          <a:p>
            <a:pPr lvl="0" algn="ctr">
              <a:buClrTx/>
              <a:buSzTx/>
              <a:buFontTx/>
            </a:pPr>
            <a:r>
              <a:rPr lang="zh-CN" altLang="en-US" spc="0">
                <a:solidFill>
                  <a:schemeClr val="accent1"/>
                </a:solidFill>
                <a:latin typeface="汉仪旗黑-85S" charset="0"/>
                <a:ea typeface="汉仪旗黑-85S" charset="0"/>
                <a:sym typeface="+mn-ea"/>
              </a:rPr>
              <a:t>深搜实现的大致过程（注意：栈，先压右节点，再压左节点）</a:t>
            </a:r>
          </a:p>
        </p:txBody>
      </p:sp>
      <p:pic>
        <p:nvPicPr>
          <p:cNvPr id="6" name="图片 5" descr="C:\Users\Administrator\Desktop\树.png树"/>
          <p:cNvPicPr>
            <a:picLocks noChangeAspect="1"/>
          </p:cNvPicPr>
          <p:nvPr>
            <p:custDataLst>
              <p:tags r:id="rId4"/>
            </p:custDataLst>
          </p:nvPr>
        </p:nvPicPr>
        <p:blipFill>
          <a:blip r:embed="rId12"/>
          <a:srcRect/>
          <a:stretch>
            <a:fillRect/>
          </a:stretch>
        </p:blipFill>
        <p:spPr>
          <a:xfrm>
            <a:off x="642620" y="1543050"/>
            <a:ext cx="3400425" cy="2962910"/>
          </a:xfrm>
          <a:prstGeom prst="rect">
            <a:avLst/>
          </a:prstGeom>
        </p:spPr>
      </p:pic>
      <p:graphicFrame>
        <p:nvGraphicFramePr>
          <p:cNvPr id="14" name="表格 13"/>
          <p:cNvGraphicFramePr/>
          <p:nvPr>
            <p:custDataLst>
              <p:tags r:id="rId5"/>
            </p:custDataLst>
          </p:nvPr>
        </p:nvGraphicFramePr>
        <p:xfrm>
          <a:off x="8172450" y="555625"/>
          <a:ext cx="627380" cy="4394200"/>
        </p:xfrm>
        <a:graphic>
          <a:graphicData uri="http://schemas.openxmlformats.org/drawingml/2006/table">
            <a:tbl>
              <a:tblPr firstRow="1" bandRow="1">
                <a:tableStyleId>{5C22544A-7EE6-4342-B048-85BDC9FD1C3A}</a:tableStyleId>
              </a:tblPr>
              <a:tblGrid>
                <a:gridCol w="627380">
                  <a:extLst>
                    <a:ext uri="{9D8B030D-6E8A-4147-A177-3AD203B41FA5}">
                      <a16:colId xmlns:a16="http://schemas.microsoft.com/office/drawing/2014/main" val="20000"/>
                    </a:ext>
                  </a:extLst>
                </a:gridCol>
              </a:tblGrid>
              <a:tr h="549275">
                <a:tc>
                  <a:txBody>
                    <a:bodyPr/>
                    <a:lstStyle/>
                    <a:p>
                      <a:pPr>
                        <a:buNone/>
                      </a:pPr>
                      <a:endParaRPr lang="zh-CN" altLang="en-US">
                        <a:latin typeface="微软雅黑" panose="020B0503020204020204" charset="-122"/>
                        <a:ea typeface="微软雅黑" panose="020B0503020204020204" charset="-122"/>
                      </a:endParaRPr>
                    </a:p>
                  </a:txBody>
                  <a:tcPr/>
                </a:tc>
                <a:extLst>
                  <a:ext uri="{0D108BD9-81ED-4DB2-BD59-A6C34878D82A}">
                    <a16:rowId xmlns:a16="http://schemas.microsoft.com/office/drawing/2014/main" val="10000"/>
                  </a:ext>
                </a:extLst>
              </a:tr>
              <a:tr h="549275">
                <a:tc>
                  <a:txBody>
                    <a:bodyPr/>
                    <a:lstStyle/>
                    <a:p>
                      <a:pPr>
                        <a:buNone/>
                      </a:pPr>
                      <a:endParaRPr lang="zh-CN" altLang="en-US">
                        <a:latin typeface="微软雅黑" panose="020B0503020204020204" charset="-122"/>
                        <a:ea typeface="微软雅黑" panose="020B0503020204020204" charset="-122"/>
                      </a:endParaRPr>
                    </a:p>
                  </a:txBody>
                  <a:tcPr/>
                </a:tc>
                <a:extLst>
                  <a:ext uri="{0D108BD9-81ED-4DB2-BD59-A6C34878D82A}">
                    <a16:rowId xmlns:a16="http://schemas.microsoft.com/office/drawing/2014/main" val="10001"/>
                  </a:ext>
                </a:extLst>
              </a:tr>
              <a:tr h="549275">
                <a:tc>
                  <a:txBody>
                    <a:bodyPr/>
                    <a:lstStyle/>
                    <a:p>
                      <a:pPr>
                        <a:buNone/>
                      </a:pPr>
                      <a:endParaRPr lang="zh-CN" altLang="en-US">
                        <a:latin typeface="微软雅黑" panose="020B0503020204020204" charset="-122"/>
                        <a:ea typeface="微软雅黑" panose="020B0503020204020204" charset="-122"/>
                      </a:endParaRPr>
                    </a:p>
                  </a:txBody>
                  <a:tcPr/>
                </a:tc>
                <a:extLst>
                  <a:ext uri="{0D108BD9-81ED-4DB2-BD59-A6C34878D82A}">
                    <a16:rowId xmlns:a16="http://schemas.microsoft.com/office/drawing/2014/main" val="10002"/>
                  </a:ext>
                </a:extLst>
              </a:tr>
              <a:tr h="549275">
                <a:tc>
                  <a:txBody>
                    <a:bodyPr/>
                    <a:lstStyle/>
                    <a:p>
                      <a:pPr>
                        <a:buNone/>
                      </a:pPr>
                      <a:endParaRPr lang="zh-CN" altLang="en-US">
                        <a:latin typeface="微软雅黑" panose="020B0503020204020204" charset="-122"/>
                        <a:ea typeface="微软雅黑" panose="020B0503020204020204" charset="-122"/>
                      </a:endParaRPr>
                    </a:p>
                  </a:txBody>
                  <a:tcPr/>
                </a:tc>
                <a:extLst>
                  <a:ext uri="{0D108BD9-81ED-4DB2-BD59-A6C34878D82A}">
                    <a16:rowId xmlns:a16="http://schemas.microsoft.com/office/drawing/2014/main" val="10003"/>
                  </a:ext>
                </a:extLst>
              </a:tr>
              <a:tr h="549275">
                <a:tc>
                  <a:txBody>
                    <a:bodyPr/>
                    <a:lstStyle/>
                    <a:p>
                      <a:pPr>
                        <a:buNone/>
                      </a:pPr>
                      <a:endParaRPr lang="zh-CN" altLang="en-US">
                        <a:latin typeface="微软雅黑" panose="020B0503020204020204" charset="-122"/>
                        <a:ea typeface="微软雅黑" panose="020B0503020204020204" charset="-122"/>
                      </a:endParaRPr>
                    </a:p>
                  </a:txBody>
                  <a:tcPr/>
                </a:tc>
                <a:extLst>
                  <a:ext uri="{0D108BD9-81ED-4DB2-BD59-A6C34878D82A}">
                    <a16:rowId xmlns:a16="http://schemas.microsoft.com/office/drawing/2014/main" val="10004"/>
                  </a:ext>
                </a:extLst>
              </a:tr>
              <a:tr h="549275">
                <a:tc>
                  <a:txBody>
                    <a:bodyPr/>
                    <a:lstStyle/>
                    <a:p>
                      <a:pPr>
                        <a:buNone/>
                      </a:pPr>
                      <a:endParaRPr lang="zh-CN" altLang="en-US">
                        <a:latin typeface="微软雅黑" panose="020B0503020204020204" charset="-122"/>
                        <a:ea typeface="微软雅黑" panose="020B0503020204020204" charset="-122"/>
                      </a:endParaRPr>
                    </a:p>
                  </a:txBody>
                  <a:tcPr/>
                </a:tc>
                <a:extLst>
                  <a:ext uri="{0D108BD9-81ED-4DB2-BD59-A6C34878D82A}">
                    <a16:rowId xmlns:a16="http://schemas.microsoft.com/office/drawing/2014/main" val="10005"/>
                  </a:ext>
                </a:extLst>
              </a:tr>
              <a:tr h="549275">
                <a:tc>
                  <a:txBody>
                    <a:bodyPr/>
                    <a:lstStyle/>
                    <a:p>
                      <a:pPr>
                        <a:buNone/>
                      </a:pPr>
                      <a:endParaRPr lang="zh-CN" altLang="en-US">
                        <a:latin typeface="微软雅黑" panose="020B0503020204020204" charset="-122"/>
                        <a:ea typeface="微软雅黑" panose="020B0503020204020204" charset="-122"/>
                      </a:endParaRPr>
                    </a:p>
                  </a:txBody>
                  <a:tcPr/>
                </a:tc>
                <a:extLst>
                  <a:ext uri="{0D108BD9-81ED-4DB2-BD59-A6C34878D82A}">
                    <a16:rowId xmlns:a16="http://schemas.microsoft.com/office/drawing/2014/main" val="10006"/>
                  </a:ext>
                </a:extLst>
              </a:tr>
              <a:tr h="549275">
                <a:tc>
                  <a:txBody>
                    <a:bodyPr/>
                    <a:lstStyle/>
                    <a:p>
                      <a:pPr>
                        <a:buNone/>
                      </a:pPr>
                      <a:endParaRPr lang="en-US" altLang="zh-CN">
                        <a:latin typeface="微软雅黑" panose="020B0503020204020204" charset="-122"/>
                        <a:ea typeface="微软雅黑" panose="020B0503020204020204" charset="-122"/>
                      </a:endParaRPr>
                    </a:p>
                  </a:txBody>
                  <a:tcPr/>
                </a:tc>
                <a:extLst>
                  <a:ext uri="{0D108BD9-81ED-4DB2-BD59-A6C34878D82A}">
                    <a16:rowId xmlns:a16="http://schemas.microsoft.com/office/drawing/2014/main" val="10007"/>
                  </a:ext>
                </a:extLst>
              </a:tr>
            </a:tbl>
          </a:graphicData>
        </a:graphic>
      </p:graphicFrame>
      <p:sp>
        <p:nvSpPr>
          <p:cNvPr id="22" name="文本框 21"/>
          <p:cNvSpPr txBox="1"/>
          <p:nvPr>
            <p:custDataLst>
              <p:tags r:id="rId6"/>
            </p:custDataLst>
          </p:nvPr>
        </p:nvSpPr>
        <p:spPr>
          <a:xfrm>
            <a:off x="4716145" y="387350"/>
            <a:ext cx="3089910" cy="4799965"/>
          </a:xfrm>
          <a:prstGeom prst="rect">
            <a:avLst/>
          </a:prstGeom>
          <a:noFill/>
        </p:spPr>
        <p:txBody>
          <a:bodyPr wrap="square" rtlCol="0">
            <a:spAutoFit/>
          </a:bodyPr>
          <a:lstStyle/>
          <a:p>
            <a:endParaRPr lang="zh-CN" altLang="en-US" sz="18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首先我们从</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1</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出发，将节点</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1</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移入栈，然后将</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1</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移出栈</a:t>
            </a:r>
          </a:p>
          <a:p>
            <a:endParaRPr lang="zh-CN" altLang="en-US" sz="18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将</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1</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的子节点</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5</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2</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移入栈内。</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然后将</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2</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移出栈，并将与</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2</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相连的</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4</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3</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节点移入栈内</a:t>
            </a:r>
          </a:p>
          <a:p>
            <a:endParaRPr lang="zh-CN" altLang="en-US" sz="18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然后将</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3</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移出栈，然后将</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4</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移出栈</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然后将</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5</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移除栈，将</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6</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进栈。我们发现并没有可用的新节点了，就不再移入，直接移出</a:t>
            </a:r>
          </a:p>
          <a:p>
            <a:endParaRPr lang="zh-CN" altLang="en-US" sz="18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移出</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6</a:t>
            </a:r>
            <a:endParaRPr lang="zh-CN" altLang="en-US" sz="1800">
              <a:solidFill>
                <a:schemeClr val="dk1"/>
              </a:solidFill>
              <a:latin typeface="微软雅黑" panose="020B0503020204020204" charset="-122"/>
              <a:ea typeface="微软雅黑" panose="020B0503020204020204" charset="-122"/>
              <a:cs typeface="微软雅黑" panose="020B0503020204020204" charset="-122"/>
            </a:endParaRPr>
          </a:p>
          <a:p>
            <a:endParaRPr lang="zh-CN" altLang="en-US" sz="1800">
              <a:solidFill>
                <a:schemeClr val="dk1"/>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11" name="矩形 10"/>
          <p:cNvSpPr/>
          <p:nvPr>
            <p:custDataLst>
              <p:tags r:id="rId4"/>
            </p:custDataLst>
          </p:nvPr>
        </p:nvSpPr>
        <p:spPr>
          <a:xfrm>
            <a:off x="-37" y="1152975"/>
            <a:ext cx="9144074" cy="3752850"/>
          </a:xfrm>
          <a:prstGeom prst="rect">
            <a:avLst/>
          </a:prstGeom>
          <a:solidFill>
            <a:srgbClr val="4472C4">
              <a:lumMod val="50000"/>
              <a:alpha val="80000"/>
            </a:srgbClr>
          </a:solidFill>
          <a:ln w="19050">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marL="285750" indent="-285750" algn="ctr">
              <a:buFont typeface="Wingdings" panose="05000000000000000000" charset="0"/>
              <a:buChar char="l"/>
            </a:pPr>
            <a:endParaRPr lang="zh-CN" altLang="en-US" sz="135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7" name="标题 1"/>
          <p:cNvSpPr>
            <a:spLocks noGrp="1"/>
          </p:cNvSpPr>
          <p:nvPr>
            <p:custDataLst>
              <p:tags r:id="rId5"/>
            </p:custDataLst>
          </p:nvPr>
        </p:nvSpPr>
        <p:spPr>
          <a:xfrm>
            <a:off x="1146334" y="294773"/>
            <a:ext cx="7226141" cy="591026"/>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rgbClr val="000000"/>
                </a:solidFill>
                <a:uFillTx/>
                <a:latin typeface="微软雅黑" panose="020B0503020204020204" charset="-122"/>
                <a:ea typeface="微软雅黑" panose="020B0503020204020204" charset="-122"/>
                <a:cs typeface="+mn-ea"/>
              </a:defRPr>
            </a:lvl1pPr>
          </a:lstStyle>
          <a:p>
            <a:pPr marL="0" indent="0" algn="l">
              <a:lnSpc>
                <a:spcPct val="130000"/>
              </a:lnSpc>
              <a:spcBef>
                <a:spcPts val="0"/>
              </a:spcBef>
              <a:spcAft>
                <a:spcPts val="0"/>
              </a:spcAft>
              <a:buSzPct val="100000"/>
              <a:buNone/>
            </a:pPr>
            <a:r>
              <a:rPr lang="zh-CN" altLang="en-US" sz="2700" spc="300">
                <a:solidFill>
                  <a:schemeClr val="accent1"/>
                </a:solidFill>
                <a:cs typeface="微软雅黑" panose="020B0503020204020204" charset="-122"/>
              </a:rPr>
              <a:t>再来说一说广搜(BFS)</a:t>
            </a:r>
          </a:p>
        </p:txBody>
      </p:sp>
      <p:sp>
        <p:nvSpPr>
          <p:cNvPr id="10" name="文本框 9"/>
          <p:cNvSpPr txBox="1"/>
          <p:nvPr>
            <p:custDataLst>
              <p:tags r:id="rId6"/>
            </p:custDataLst>
          </p:nvPr>
        </p:nvSpPr>
        <p:spPr>
          <a:xfrm>
            <a:off x="788194" y="1442059"/>
            <a:ext cx="7575709" cy="3175159"/>
          </a:xfrm>
          <a:prstGeom prst="rect">
            <a:avLst/>
          </a:prstGeom>
          <a:noFill/>
        </p:spPr>
        <p:txBody>
          <a:bodyPr vert="horz" lIns="67500" tIns="35100" rIns="67500" bIns="35100" rtlCol="0" anchor="t" anchorCtr="0">
            <a:noAutofit/>
          </a:bodyPr>
          <a:lstStyle>
            <a:lvl1pPr marL="285750" indent="-285750" fontAlgn="auto">
              <a:lnSpc>
                <a:spcPct val="150000"/>
              </a:lnSpc>
              <a:spcBef>
                <a:spcPts val="0"/>
              </a:spcBef>
              <a:spcAft>
                <a:spcPts val="800"/>
              </a:spcAft>
              <a:buFont typeface="微软雅黑" panose="020B0503020204020204" charset="-122"/>
              <a:buAutoNum type="ea1JpnChsDbPeriod"/>
              <a:defRPr sz="1100" u="none" strike="noStrike" cap="none" spc="150" normalizeH="0" baseline="0">
                <a:solidFill>
                  <a:srgbClr val="000000">
                    <a:lumMod val="95000"/>
                    <a:lumOff val="5000"/>
                  </a:srgb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l">
              <a:lnSpc>
                <a:spcPct val="130000"/>
              </a:lnSpc>
              <a:spcBef>
                <a:spcPts val="0"/>
              </a:spcBef>
              <a:spcAft>
                <a:spcPts val="800"/>
              </a:spcAft>
              <a:buSzPct val="100000"/>
              <a:buFont typeface="Arial" panose="020B0604020202020204" pitchFamily="34" charset="0"/>
              <a:buChar char="•"/>
            </a:pPr>
            <a:r>
              <a:rPr lang="zh-CN" altLang="en-US" sz="2000">
                <a:solidFill>
                  <a:srgbClr val="FFFFFF"/>
                </a:solidFill>
                <a:latin typeface="微软雅黑" panose="020B0503020204020204" charset="-122"/>
                <a:ea typeface="微软雅黑" panose="020B0503020204020204" charset="-122"/>
                <a:cs typeface="微软雅黑" panose="020B0503020204020204" charset="-122"/>
              </a:rPr>
              <a:t>广度优先搜索</a:t>
            </a:r>
          </a:p>
          <a:p>
            <a:pPr marL="285750" lvl="0" indent="-285750" algn="l">
              <a:lnSpc>
                <a:spcPct val="130000"/>
              </a:lnSpc>
              <a:spcBef>
                <a:spcPts val="0"/>
              </a:spcBef>
              <a:spcAft>
                <a:spcPts val="800"/>
              </a:spcAft>
              <a:buSzPct val="100000"/>
              <a:buFont typeface="Arial" panose="020B0604020202020204" pitchFamily="34" charset="0"/>
              <a:buChar char="•"/>
            </a:pPr>
            <a:r>
              <a:rPr lang="zh-CN" altLang="en-US" sz="2000">
                <a:solidFill>
                  <a:srgbClr val="FFFFFF"/>
                </a:solidFill>
                <a:latin typeface="微软雅黑" panose="020B0503020204020204" charset="-122"/>
                <a:ea typeface="微软雅黑" panose="020B0503020204020204" charset="-122"/>
                <a:cs typeface="微软雅黑" panose="020B0503020204020204" charset="-122"/>
              </a:rPr>
              <a:t>Breadth First Search∶ 从初始节点开始，应用算符生成第一层节点，检查目标节点是否在这些后继节点中，若没有，再用产生式规则将所有第一层的节点逐一扩展，得到第二层节点，并检查第二层节点中是否包含目标节点。</a:t>
            </a:r>
          </a:p>
          <a:p>
            <a:pPr marL="285750" lvl="0" indent="-285750" algn="l">
              <a:lnSpc>
                <a:spcPct val="130000"/>
              </a:lnSpc>
              <a:spcBef>
                <a:spcPts val="0"/>
              </a:spcBef>
              <a:spcAft>
                <a:spcPts val="800"/>
              </a:spcAft>
              <a:buSzPct val="100000"/>
              <a:buFont typeface="Arial" panose="020B0604020202020204" pitchFamily="34" charset="0"/>
              <a:buChar char="•"/>
            </a:pPr>
            <a:r>
              <a:rPr lang="zh-CN" altLang="en-US" sz="2000">
                <a:solidFill>
                  <a:srgbClr val="FFFFFF"/>
                </a:solidFill>
                <a:latin typeface="微软雅黑" panose="020B0503020204020204" charset="-122"/>
                <a:ea typeface="微软雅黑" panose="020B0503020204020204" charset="-122"/>
                <a:cs typeface="微软雅黑" panose="020B0503020204020204" charset="-122"/>
              </a:rPr>
              <a:t>若没有，再用算符逐一扩展第二层的所有节点………，如此依次扩展，检查下去，直到发现目标节点或者所有节点都扩展完毕为止。</a:t>
            </a:r>
          </a:p>
        </p:txBody>
      </p:sp>
      <p:sp>
        <p:nvSpPr>
          <p:cNvPr id="5" name="矩形 4"/>
          <p:cNvSpPr/>
          <p:nvPr>
            <p:custDataLst>
              <p:tags r:id="rId7"/>
            </p:custDataLst>
          </p:nvPr>
        </p:nvSpPr>
        <p:spPr>
          <a:xfrm>
            <a:off x="788194" y="396122"/>
            <a:ext cx="143351" cy="475774"/>
          </a:xfrm>
          <a:prstGeom prst="rect">
            <a:avLst/>
          </a:prstGeom>
          <a:solidFill>
            <a:srgbClr val="5B9BD5">
              <a:lumMod val="50000"/>
            </a:srgbClr>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8" name="任意多边形: 形状 7"/>
          <p:cNvSpPr/>
          <p:nvPr>
            <p:custDataLst>
              <p:tags r:id="rId8"/>
            </p:custDataLst>
          </p:nvPr>
        </p:nvSpPr>
        <p:spPr>
          <a:xfrm rot="10800000">
            <a:off x="8766175" y="4503235"/>
            <a:ext cx="213360" cy="260985"/>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solidFill>
            <a:srgbClr val="FFFFFF">
              <a:lumMod val="95000"/>
            </a:srgbClr>
          </a:solidFill>
          <a:ln>
            <a:noFill/>
          </a:ln>
        </p:spPr>
        <p:style>
          <a:lnRef idx="2">
            <a:srgbClr val="5B9BD5">
              <a:shade val="50000"/>
            </a:srgbClr>
          </a:lnRef>
          <a:fillRef idx="1">
            <a:srgbClr val="5B9BD5"/>
          </a:fillRef>
          <a:effectRef idx="0">
            <a:srgbClr val="5B9BD5"/>
          </a:effectRef>
          <a:fontRef idx="minor">
            <a:srgbClr val="FFFFFF"/>
          </a:fontRef>
        </p:style>
        <p:txBody>
          <a:bodyPr wrap="square" rtlCol="0" anchor="ctr">
            <a:noAutofit/>
          </a:bodyPr>
          <a:lstStyle/>
          <a:p>
            <a:pPr algn="ctr"/>
            <a:endParaRPr lang="zh-CN" altLang="en-US" sz="1350" dirty="0">
              <a:solidFill>
                <a:srgbClr val="FFFFFF"/>
              </a:solidFill>
              <a:latin typeface="微软雅黑" panose="020B0503020204020204" charset="-122"/>
              <a:ea typeface="微软雅黑" panose="020B0503020204020204" charset="-122"/>
            </a:endParaRPr>
          </a:p>
        </p:txBody>
      </p:sp>
      <p:sp>
        <p:nvSpPr>
          <p:cNvPr id="9" name="任意多边形: 形状 8"/>
          <p:cNvSpPr/>
          <p:nvPr>
            <p:custDataLst>
              <p:tags r:id="rId9"/>
            </p:custDataLst>
          </p:nvPr>
        </p:nvSpPr>
        <p:spPr>
          <a:xfrm rot="10800000">
            <a:off x="8528050" y="4503235"/>
            <a:ext cx="213360" cy="260985"/>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solidFill>
            <a:srgbClr val="FFFFFF">
              <a:lumMod val="95000"/>
            </a:srgbClr>
          </a:solidFill>
          <a:ln>
            <a:noFill/>
          </a:ln>
        </p:spPr>
        <p:style>
          <a:lnRef idx="2">
            <a:srgbClr val="5B9BD5">
              <a:shade val="50000"/>
            </a:srgbClr>
          </a:lnRef>
          <a:fillRef idx="1">
            <a:srgbClr val="5B9BD5"/>
          </a:fillRef>
          <a:effectRef idx="0">
            <a:srgbClr val="5B9BD5"/>
          </a:effectRef>
          <a:fontRef idx="minor">
            <a:srgbClr val="FFFFFF"/>
          </a:fontRef>
        </p:style>
        <p:txBody>
          <a:bodyPr wrap="square" rtlCol="0" anchor="ctr">
            <a:noAutofit/>
          </a:bodyPr>
          <a:lstStyle/>
          <a:p>
            <a:pPr algn="ctr"/>
            <a:endParaRPr lang="zh-CN" altLang="en-US" sz="1350">
              <a:solidFill>
                <a:srgbClr val="FFFFFF"/>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3" name="图片 2"/>
          <p:cNvPicPr/>
          <p:nvPr userDrawn="1">
            <p:custDataLst>
              <p:tags r:id="rId3"/>
            </p:custDataLst>
          </p:nvPr>
        </p:nvPicPr>
        <p:blipFill>
          <a:blip r:embed="rId11" r:link="rId12"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pic>
        <p:nvPicPr>
          <p:cNvPr id="6" name="图片 5" descr="C:\Users\Administrator\Desktop\树.png树"/>
          <p:cNvPicPr>
            <a:picLocks noChangeAspect="1"/>
          </p:cNvPicPr>
          <p:nvPr>
            <p:custDataLst>
              <p:tags r:id="rId4"/>
            </p:custDataLst>
          </p:nvPr>
        </p:nvPicPr>
        <p:blipFill>
          <a:blip r:embed="rId13"/>
          <a:srcRect/>
          <a:stretch>
            <a:fillRect/>
          </a:stretch>
        </p:blipFill>
        <p:spPr>
          <a:xfrm>
            <a:off x="-1270" y="488447"/>
            <a:ext cx="3778250" cy="4017645"/>
          </a:xfrm>
          <a:prstGeom prst="rect">
            <a:avLst/>
          </a:prstGeom>
        </p:spPr>
      </p:pic>
      <p:cxnSp>
        <p:nvCxnSpPr>
          <p:cNvPr id="30" name="直接连接符 29"/>
          <p:cNvCxnSpPr/>
          <p:nvPr>
            <p:custDataLst>
              <p:tags r:id="rId5"/>
            </p:custDataLst>
          </p:nvPr>
        </p:nvCxnSpPr>
        <p:spPr>
          <a:xfrm>
            <a:off x="4562475" y="1712336"/>
            <a:ext cx="782709" cy="0"/>
          </a:xfrm>
          <a:prstGeom prst="line">
            <a:avLst/>
          </a:prstGeom>
          <a:ln w="44450">
            <a:solidFill>
              <a:srgbClr val="4472C4"/>
            </a:solidFill>
          </a:ln>
        </p:spPr>
        <p:style>
          <a:lnRef idx="3">
            <a:srgbClr val="70AD47"/>
          </a:lnRef>
          <a:fillRef idx="0">
            <a:srgbClr val="70AD47"/>
          </a:fillRef>
          <a:effectRef idx="2">
            <a:srgbClr val="70AD47"/>
          </a:effectRef>
          <a:fontRef idx="minor">
            <a:sysClr val="windowText" lastClr="000000"/>
          </a:fontRef>
        </p:style>
      </p:cxnSp>
      <p:sp>
        <p:nvSpPr>
          <p:cNvPr id="40" name="文本框 17"/>
          <p:cNvSpPr txBox="1"/>
          <p:nvPr>
            <p:custDataLst>
              <p:tags r:id="rId6"/>
            </p:custDataLst>
          </p:nvPr>
        </p:nvSpPr>
        <p:spPr>
          <a:xfrm>
            <a:off x="4140200" y="1914340"/>
            <a:ext cx="4340225" cy="2689860"/>
          </a:xfrm>
          <a:prstGeom prst="rect">
            <a:avLst/>
          </a:prstGeom>
          <a:noFill/>
        </p:spPr>
        <p:txBody>
          <a:bodyPr vert="horz" wrap="square" lIns="76200" tIns="0" rIns="61912" bIns="0" rtlCol="0">
            <a:noAutofit/>
          </a:bodyPr>
          <a:lstStyle>
            <a:defPPr>
              <a:defRPr lang="zh-CN"/>
            </a:defPPr>
            <a:lvl1pPr fontAlgn="auto">
              <a:lnSpc>
                <a:spcPct val="130000"/>
              </a:lnSpc>
              <a:spcAft>
                <a:spcPts val="1000"/>
              </a:spcAft>
              <a:defRPr sz="1600" spc="150"/>
            </a:lvl1pPr>
          </a:lstStyle>
          <a:p>
            <a:pPr marL="0" lvl="0" indent="0" algn="l" defTabSz="513715">
              <a:lnSpc>
                <a:spcPct val="130000"/>
              </a:lnSpc>
              <a:spcBef>
                <a:spcPts val="0"/>
              </a:spcBef>
              <a:spcAft>
                <a:spcPts val="0"/>
              </a:spcAft>
              <a:buSzPct val="100000"/>
              <a:buNone/>
            </a:pP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mn-ea"/>
              </a:rPr>
              <a:t>BFS方法首先从根节点1开始，其搜索节点顺序是1,2,5,3,4,6。</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mn-ea"/>
              </a:rPr>
              <a:t>（其实就相当于树的层序遍历）</a:t>
            </a:r>
            <a:endParaRPr lang="zh-CN" altLang="en-US" sz="2000" dirty="0">
              <a:solidFill>
                <a:schemeClr val="dk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custDataLst>
              <p:tags r:id="rId7"/>
            </p:custDataLst>
          </p:nvPr>
        </p:nvSpPr>
        <p:spPr>
          <a:xfrm>
            <a:off x="4109720" y="850080"/>
            <a:ext cx="4340225" cy="660400"/>
          </a:xfrm>
          <a:prstGeom prst="rect">
            <a:avLst/>
          </a:prstGeom>
          <a:noFill/>
          <a:ln>
            <a:noFill/>
          </a:ln>
        </p:spPr>
        <p:txBody>
          <a:bodyPr lIns="67500" tIns="0" rIns="67500" bIns="0" anchor="b" anchorCtr="0"/>
          <a:lstStyle>
            <a:defPPr>
              <a:defRPr lang="zh-CN"/>
            </a:defPPr>
            <a:lvl1pPr>
              <a:buSzPct val="25000"/>
              <a:defRPr sz="3200">
                <a:solidFill>
                  <a:sysClr val="window" lastClr="FFFFFF"/>
                </a:solidFill>
                <a:latin typeface="Arial" panose="020B0604020202020204" pitchFamily="34" charset="0"/>
                <a:ea typeface="Montserrat" panose="02000505000000020004"/>
                <a:cs typeface="Arial" panose="020B0604020202020204" pitchFamily="34" charset="0"/>
              </a:defRPr>
            </a:lvl1pPr>
          </a:lstStyle>
          <a:p>
            <a:pPr defTabSz="685800">
              <a:lnSpc>
                <a:spcPct val="130000"/>
              </a:lnSpc>
            </a:pPr>
            <a:r>
              <a:rPr lang="zh-CN" altLang="en-US" sz="3000" b="1" spc="300">
                <a:solidFill>
                  <a:schemeClr val="accent1"/>
                </a:solidFill>
                <a:uFillTx/>
                <a:latin typeface="微软雅黑" panose="020B0503020204020204" charset="-122"/>
                <a:ea typeface="微软雅黑" panose="020B0503020204020204" charset="-122"/>
                <a:sym typeface="黑体" panose="02010609060101010101" charset="-122"/>
              </a:rPr>
              <a:t>我们同样先举树的例子</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3"/>
            </p:custDataLst>
          </p:nvPr>
        </p:nvPicPr>
        <p:blipFill>
          <a:blip r:embed="rId16" r:link="rId17"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0" name="任意多边形: 形状 19"/>
          <p:cNvSpPr/>
          <p:nvPr>
            <p:custDataLst>
              <p:tags r:id="rId4"/>
            </p:custDataLst>
          </p:nvPr>
        </p:nvSpPr>
        <p:spPr>
          <a:xfrm rot="16200000">
            <a:off x="8765974" y="4765790"/>
            <a:ext cx="407712" cy="348341"/>
          </a:xfrm>
          <a:custGeom>
            <a:avLst/>
            <a:gdLst>
              <a:gd name="connsiteX0" fmla="*/ 125225 w 3810219"/>
              <a:gd name="connsiteY0" fmla="*/ 0 h 3255372"/>
              <a:gd name="connsiteX1" fmla="*/ 3796649 w 3810219"/>
              <a:gd name="connsiteY1" fmla="*/ 3148581 h 3255372"/>
              <a:gd name="connsiteX2" fmla="*/ 3810219 w 3810219"/>
              <a:gd name="connsiteY2" fmla="*/ 3255372 h 3255372"/>
              <a:gd name="connsiteX3" fmla="*/ 2979250 w 3810219"/>
              <a:gd name="connsiteY3" fmla="*/ 3255372 h 3255372"/>
              <a:gd name="connsiteX4" fmla="*/ 2960271 w 3810219"/>
              <a:gd name="connsiteY4" fmla="*/ 3131013 h 3255372"/>
              <a:gd name="connsiteX5" fmla="*/ 125226 w 3810219"/>
              <a:gd name="connsiteY5" fmla="*/ 820385 h 3255372"/>
              <a:gd name="connsiteX6" fmla="*/ 0 w 3810219"/>
              <a:gd name="connsiteY6" fmla="*/ 823552 h 3255372"/>
              <a:gd name="connsiteX7" fmla="*/ 0 w 3810219"/>
              <a:gd name="connsiteY7" fmla="*/ 3167 h 325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219" h="3255372">
                <a:moveTo>
                  <a:pt x="125225" y="0"/>
                </a:moveTo>
                <a:cubicBezTo>
                  <a:pt x="1984221" y="0"/>
                  <a:pt x="3524235" y="1365733"/>
                  <a:pt x="3796649" y="3148581"/>
                </a:cubicBezTo>
                <a:lnTo>
                  <a:pt x="3810219" y="3255372"/>
                </a:lnTo>
                <a:lnTo>
                  <a:pt x="2979250" y="3255372"/>
                </a:lnTo>
                <a:lnTo>
                  <a:pt x="2960271" y="3131013"/>
                </a:lnTo>
                <a:cubicBezTo>
                  <a:pt x="2690431" y="1812341"/>
                  <a:pt x="1523669" y="820385"/>
                  <a:pt x="125226" y="820385"/>
                </a:cubicBezTo>
                <a:lnTo>
                  <a:pt x="0" y="823552"/>
                </a:lnTo>
                <a:lnTo>
                  <a:pt x="0" y="3167"/>
                </a:lnTo>
                <a:close/>
              </a:path>
            </a:pathLst>
          </a:custGeom>
          <a:solidFill>
            <a:srgbClr val="3984D7">
              <a:lumMod val="20000"/>
              <a:lumOff val="8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pic>
        <p:nvPicPr>
          <p:cNvPr id="18" name="图片 17"/>
          <p:cNvPicPr preferRelativeResize="0">
            <a:picLocks noChangeAspect="1"/>
          </p:cNvPicPr>
          <p:nvPr>
            <p:custDataLst>
              <p:tags r:id="rId5"/>
            </p:custDataLst>
          </p:nvPr>
        </p:nvPicPr>
        <p:blipFill>
          <a:blip r:embed="rId18"/>
          <a:srcRect t="3015" b="3015"/>
          <a:stretch>
            <a:fillRect/>
          </a:stretch>
        </p:blipFill>
        <p:spPr>
          <a:xfrm>
            <a:off x="5724525" y="772160"/>
            <a:ext cx="3301365" cy="2826385"/>
          </a:xfrm>
          <a:prstGeom prst="rect">
            <a:avLst/>
          </a:prstGeom>
          <a:noFill/>
          <a:ln w="50800">
            <a:solidFill>
              <a:sysClr val="window" lastClr="FFFFFF"/>
            </a:solidFill>
          </a:ln>
          <a:effectLst>
            <a:outerShdw blurRad="304800" dist="38100" dir="5400000" algn="t" rotWithShape="0">
              <a:prstClr val="black">
                <a:alpha val="16000"/>
              </a:prstClr>
            </a:outerShdw>
          </a:effectLst>
        </p:spPr>
      </p:pic>
      <p:sp>
        <p:nvSpPr>
          <p:cNvPr id="13" name="矩形 12"/>
          <p:cNvSpPr/>
          <p:nvPr>
            <p:custDataLst>
              <p:tags r:id="rId6"/>
            </p:custDataLst>
          </p:nvPr>
        </p:nvSpPr>
        <p:spPr>
          <a:xfrm>
            <a:off x="600891" y="4272756"/>
            <a:ext cx="346676" cy="34289"/>
          </a:xfrm>
          <a:prstGeom prst="rect">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14" name="矩形 13"/>
          <p:cNvSpPr/>
          <p:nvPr>
            <p:custDataLst>
              <p:tags r:id="rId7"/>
            </p:custDataLst>
          </p:nvPr>
        </p:nvSpPr>
        <p:spPr>
          <a:xfrm>
            <a:off x="600891" y="4193698"/>
            <a:ext cx="346676" cy="34289"/>
          </a:xfrm>
          <a:prstGeom prst="rect">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15" name="矩形 14"/>
          <p:cNvSpPr/>
          <p:nvPr>
            <p:custDataLst>
              <p:tags r:id="rId8"/>
            </p:custDataLst>
          </p:nvPr>
        </p:nvSpPr>
        <p:spPr>
          <a:xfrm>
            <a:off x="600891" y="4351813"/>
            <a:ext cx="346676" cy="34289"/>
          </a:xfrm>
          <a:prstGeom prst="rect">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12" name="任意多边形: 形状 11"/>
          <p:cNvSpPr/>
          <p:nvPr>
            <p:custDataLst>
              <p:tags r:id="rId9"/>
            </p:custDataLst>
          </p:nvPr>
        </p:nvSpPr>
        <p:spPr>
          <a:xfrm>
            <a:off x="-1" y="318"/>
            <a:ext cx="1975385" cy="627534"/>
          </a:xfrm>
          <a:custGeom>
            <a:avLst/>
            <a:gdLst>
              <a:gd name="connsiteX0" fmla="*/ 0 w 2245600"/>
              <a:gd name="connsiteY0" fmla="*/ 0 h 713375"/>
              <a:gd name="connsiteX1" fmla="*/ 79115 w 2245600"/>
              <a:gd name="connsiteY1" fmla="*/ 0 h 713375"/>
              <a:gd name="connsiteX2" fmla="*/ 98718 w 2245600"/>
              <a:gd name="connsiteY2" fmla="*/ 21568 h 713375"/>
              <a:gd name="connsiteX3" fmla="*/ 947421 w 2245600"/>
              <a:gd name="connsiteY3" fmla="*/ 373113 h 713375"/>
              <a:gd name="connsiteX4" fmla="*/ 1796125 w 2245600"/>
              <a:gd name="connsiteY4" fmla="*/ 21568 h 713375"/>
              <a:gd name="connsiteX5" fmla="*/ 1815727 w 2245600"/>
              <a:gd name="connsiteY5" fmla="*/ 0 h 713375"/>
              <a:gd name="connsiteX6" fmla="*/ 2245600 w 2245600"/>
              <a:gd name="connsiteY6" fmla="*/ 0 h 713375"/>
              <a:gd name="connsiteX7" fmla="*/ 2224836 w 2245600"/>
              <a:gd name="connsiteY7" fmla="*/ 34179 h 713375"/>
              <a:gd name="connsiteX8" fmla="*/ 947421 w 2245600"/>
              <a:gd name="connsiteY8" fmla="*/ 713375 h 713375"/>
              <a:gd name="connsiteX9" fmla="*/ 55638 w 2245600"/>
              <a:gd name="connsiteY9" fmla="*/ 429159 h 713375"/>
              <a:gd name="connsiteX10" fmla="*/ 0 w 2245600"/>
              <a:gd name="connsiteY10" fmla="*/ 384354 h 7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600" h="713375">
                <a:moveTo>
                  <a:pt x="0" y="0"/>
                </a:moveTo>
                <a:lnTo>
                  <a:pt x="79115" y="0"/>
                </a:lnTo>
                <a:lnTo>
                  <a:pt x="98718" y="21568"/>
                </a:lnTo>
                <a:cubicBezTo>
                  <a:pt x="315920" y="238770"/>
                  <a:pt x="615982" y="373113"/>
                  <a:pt x="947421" y="373113"/>
                </a:cubicBezTo>
                <a:cubicBezTo>
                  <a:pt x="1278860" y="373113"/>
                  <a:pt x="1578922" y="238770"/>
                  <a:pt x="1796125" y="21568"/>
                </a:cubicBezTo>
                <a:lnTo>
                  <a:pt x="1815727" y="0"/>
                </a:lnTo>
                <a:lnTo>
                  <a:pt x="2245600" y="0"/>
                </a:lnTo>
                <a:lnTo>
                  <a:pt x="2224836" y="34179"/>
                </a:lnTo>
                <a:cubicBezTo>
                  <a:pt x="1947995" y="443957"/>
                  <a:pt x="1479171" y="713375"/>
                  <a:pt x="947421" y="713375"/>
                </a:cubicBezTo>
                <a:cubicBezTo>
                  <a:pt x="615077" y="713375"/>
                  <a:pt x="307313" y="608134"/>
                  <a:pt x="55638" y="429159"/>
                </a:cubicBezTo>
                <a:lnTo>
                  <a:pt x="0" y="384354"/>
                </a:lnTo>
                <a:close/>
              </a:path>
            </a:pathLst>
          </a:custGeom>
          <a:solidFill>
            <a:srgbClr val="3984D7">
              <a:lumMod val="20000"/>
              <a:lumOff val="8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19" name="文本框 18"/>
          <p:cNvSpPr txBox="1"/>
          <p:nvPr>
            <p:custDataLst>
              <p:tags r:id="rId10"/>
            </p:custDataLst>
          </p:nvPr>
        </p:nvSpPr>
        <p:spPr>
          <a:xfrm>
            <a:off x="-36195" y="805180"/>
            <a:ext cx="5638165" cy="3301365"/>
          </a:xfrm>
          <a:prstGeom prst="rect">
            <a:avLst/>
          </a:prstGeom>
          <a:noFill/>
        </p:spPr>
        <p:txBody>
          <a:bodyPr wrap="square" rtlCol="0" anchor="t" anchorCtr="0">
            <a:noAutofit/>
          </a:bodyPr>
          <a:lstStyle/>
          <a:p>
            <a:pPr marL="0" marR="0" lvl="0" indent="0" algn="l" defTabSz="914400" rtl="0" eaLnBrk="1" fontAlgn="auto" latinLnBrk="0" hangingPunct="1">
              <a:lnSpc>
                <a:spcPct val="130000"/>
              </a:lnSpc>
              <a:spcBef>
                <a:spcPts val="0"/>
              </a:spcBef>
              <a:spcAft>
                <a:spcPts val="1000"/>
              </a:spcAft>
              <a:buSzPct val="100000"/>
              <a:buFontTx/>
              <a:buNone/>
            </a:pPr>
            <a:r>
              <a:rPr lang="zh-CN" altLang="en-US" sz="1800" spc="150" noProof="0">
                <a:ln>
                  <a:noFill/>
                </a:ln>
                <a:solidFill>
                  <a:sysClr val="windowText" lastClr="000000">
                    <a:lumMod val="85000"/>
                    <a:lumOff val="15000"/>
                  </a:sysClr>
                </a:solidFill>
                <a:effectLst/>
                <a:latin typeface="微软雅黑" panose="020B0503020204020204" charset="-122"/>
                <a:ea typeface="微软雅黑" panose="020B0503020204020204" charset="-122"/>
                <a:cs typeface="微软雅黑" panose="020B0503020204020204" charset="-122"/>
              </a:rPr>
              <a:t>算法思想：从图的某个顶点v出发，在访问了v之后依次访问v的各个未曾访问过的邻接点，然后分别从这些邻接点出发依次访问他们的邻接点，并使“先被访问的顶点的邻接点”先于“后被访问的邻接点”被访问，直至图中所有一斤访问的顶点的邻接点都被访问到；若此时图中还有顶点未被访问，则另选图中一个未曾被访问的顶点作为起始点，重复上述过程，直至图中的所有顶点都被访问到为止。</a:t>
            </a:r>
          </a:p>
        </p:txBody>
      </p:sp>
      <p:pic>
        <p:nvPicPr>
          <p:cNvPr id="16" name="图形 1"/>
          <p:cNvPicPr>
            <a:picLocks noChangeAspect="1"/>
          </p:cNvPicPr>
          <p:nvPr>
            <p:custDataLst>
              <p:tags r:id="rId11"/>
            </p:custDataLst>
          </p:nvPr>
        </p:nvPicPr>
        <p:blipFill>
          <a:blip r:embed="rId19">
            <a:extLst>
              <a:ext uri="{96DAC541-7B7A-43D3-8B79-37D633B846F1}">
                <asvg:svgBlip xmlns:asvg="http://schemas.microsoft.com/office/drawing/2016/SVG/main" r:embed="rId20"/>
              </a:ext>
            </a:extLst>
          </a:blip>
          <a:stretch>
            <a:fillRect/>
          </a:stretch>
        </p:blipFill>
        <p:spPr>
          <a:xfrm rot="10800000">
            <a:off x="7218045" y="3382010"/>
            <a:ext cx="513715" cy="1045845"/>
          </a:xfrm>
          <a:prstGeom prst="rect">
            <a:avLst/>
          </a:prstGeom>
        </p:spPr>
      </p:pic>
      <p:pic>
        <p:nvPicPr>
          <p:cNvPr id="17" name="图形 15"/>
          <p:cNvPicPr>
            <a:picLocks noChangeAspect="1"/>
          </p:cNvPicPr>
          <p:nvPr>
            <p:custDataLst>
              <p:tags r:id="rId12"/>
            </p:custDataLst>
          </p:nvPr>
        </p:nvPicPr>
        <p:blipFill>
          <a:blip r:embed="rId19">
            <a:extLst>
              <a:ext uri="{96DAC541-7B7A-43D3-8B79-37D633B846F1}">
                <asvg:svgBlip xmlns:asvg="http://schemas.microsoft.com/office/drawing/2016/SVG/main" r:embed="rId20"/>
              </a:ext>
            </a:extLst>
          </a:blip>
          <a:stretch>
            <a:fillRect/>
          </a:stretch>
        </p:blipFill>
        <p:spPr>
          <a:xfrm rot="10800000">
            <a:off x="7884795" y="3382010"/>
            <a:ext cx="513715" cy="1045845"/>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cxnSp>
        <p:nvCxnSpPr>
          <p:cNvPr id="12" name="直接连接符 11"/>
          <p:cNvCxnSpPr/>
          <p:nvPr>
            <p:custDataLst>
              <p:tags r:id="rId4"/>
            </p:custDataLst>
          </p:nvPr>
        </p:nvCxnSpPr>
        <p:spPr>
          <a:xfrm>
            <a:off x="8533765" y="478155"/>
            <a:ext cx="152400"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cxnSp>
        <p:nvCxnSpPr>
          <p:cNvPr id="13" name="直接连接符 12"/>
          <p:cNvCxnSpPr/>
          <p:nvPr>
            <p:custDataLst>
              <p:tags r:id="rId5"/>
            </p:custDataLst>
          </p:nvPr>
        </p:nvCxnSpPr>
        <p:spPr>
          <a:xfrm>
            <a:off x="8533765" y="534035"/>
            <a:ext cx="116840"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sp>
        <p:nvSpPr>
          <p:cNvPr id="15" name="文本框 14"/>
          <p:cNvSpPr txBox="1"/>
          <p:nvPr>
            <p:custDataLst>
              <p:tags r:id="rId6"/>
            </p:custDataLst>
          </p:nvPr>
        </p:nvSpPr>
        <p:spPr>
          <a:xfrm>
            <a:off x="395883" y="217015"/>
            <a:ext cx="4162147" cy="478155"/>
          </a:xfrm>
          <a:prstGeom prst="rect">
            <a:avLst/>
          </a:prstGeom>
          <a:noFill/>
        </p:spPr>
        <p:txBody>
          <a:bodyPr wrap="square" rtlCol="0" anchor="ctr" anchorCtr="0">
            <a:spAutoFit/>
          </a:bodyPr>
          <a:lstStyle/>
          <a:p>
            <a:pPr marL="0" indent="0" algn="l">
              <a:lnSpc>
                <a:spcPct val="120000"/>
              </a:lnSpc>
              <a:spcBef>
                <a:spcPts val="0"/>
              </a:spcBef>
              <a:spcAft>
                <a:spcPts val="0"/>
              </a:spcAft>
              <a:buSzPct val="100000"/>
              <a:buNone/>
            </a:pPr>
            <a:r>
              <a:rPr lang="zh-CN" altLang="en-US" sz="2100" b="1">
                <a:solidFill>
                  <a:schemeClr val="accent1"/>
                </a:solidFill>
                <a:latin typeface="微软雅黑" panose="020B0503020204020204" charset="-122"/>
                <a:ea typeface="微软雅黑" panose="020B0503020204020204" charset="-122"/>
                <a:cs typeface="Arial" panose="020B0604020202020204" pitchFamily="34" charset="0"/>
              </a:rPr>
              <a:t>广搜实现的大致过程</a:t>
            </a:r>
          </a:p>
        </p:txBody>
      </p:sp>
      <p:pic>
        <p:nvPicPr>
          <p:cNvPr id="17" name="图片 16"/>
          <p:cNvPicPr>
            <a:picLocks noChangeAspect="1"/>
          </p:cNvPicPr>
          <p:nvPr>
            <p:custDataLst>
              <p:tags r:id="rId7"/>
            </p:custDataLst>
          </p:nvPr>
        </p:nvPicPr>
        <p:blipFill rotWithShape="1">
          <a:blip r:embed="rId14"/>
          <a:srcRect l="53396" t="-1923" b="60947"/>
          <a:stretch>
            <a:fillRect/>
          </a:stretch>
        </p:blipFill>
        <p:spPr>
          <a:xfrm>
            <a:off x="395605" y="695325"/>
            <a:ext cx="3982720" cy="4371340"/>
          </a:xfrm>
          <a:custGeom>
            <a:avLst/>
            <a:gdLst>
              <a:gd name="connsiteX0" fmla="*/ 0 w 6096000"/>
              <a:gd name="connsiteY0" fmla="*/ 0 h 4111625"/>
              <a:gd name="connsiteX1" fmla="*/ 6096000 w 6096000"/>
              <a:gd name="connsiteY1" fmla="*/ 0 h 4111625"/>
              <a:gd name="connsiteX2" fmla="*/ 6096000 w 6096000"/>
              <a:gd name="connsiteY2" fmla="*/ 4111625 h 4111625"/>
              <a:gd name="connsiteX3" fmla="*/ 0 w 6096000"/>
              <a:gd name="connsiteY3" fmla="*/ 4111625 h 4111625"/>
            </a:gdLst>
            <a:ahLst/>
            <a:cxnLst>
              <a:cxn ang="0">
                <a:pos x="connsiteX0" y="connsiteY0"/>
              </a:cxn>
              <a:cxn ang="0">
                <a:pos x="connsiteX1" y="connsiteY1"/>
              </a:cxn>
              <a:cxn ang="0">
                <a:pos x="connsiteX2" y="connsiteY2"/>
              </a:cxn>
              <a:cxn ang="0">
                <a:pos x="connsiteX3" y="connsiteY3"/>
              </a:cxn>
            </a:cxnLst>
            <a:rect l="l" t="t" r="r" b="b"/>
            <a:pathLst>
              <a:path w="6096000" h="4111625">
                <a:moveTo>
                  <a:pt x="0" y="0"/>
                </a:moveTo>
                <a:lnTo>
                  <a:pt x="6096000" y="0"/>
                </a:lnTo>
                <a:lnTo>
                  <a:pt x="6096000" y="4111625"/>
                </a:lnTo>
                <a:lnTo>
                  <a:pt x="0" y="4111625"/>
                </a:lnTo>
                <a:close/>
              </a:path>
            </a:pathLst>
          </a:custGeom>
        </p:spPr>
      </p:pic>
      <p:graphicFrame>
        <p:nvGraphicFramePr>
          <p:cNvPr id="19" name="表格 18"/>
          <p:cNvGraphicFramePr/>
          <p:nvPr>
            <p:custDataLst>
              <p:tags r:id="rId8"/>
            </p:custDataLst>
          </p:nvPr>
        </p:nvGraphicFramePr>
        <p:xfrm>
          <a:off x="4779010" y="62865"/>
          <a:ext cx="3825240" cy="5029200"/>
        </p:xfrm>
        <a:graphic>
          <a:graphicData uri="http://schemas.openxmlformats.org/drawingml/2006/table">
            <a:tbl>
              <a:tblPr firstRow="1" bandRow="1">
                <a:tableStyleId>{5C22544A-7EE6-4342-B048-85BDC9FD1C3A}</a:tableStyleId>
              </a:tblPr>
              <a:tblGrid>
                <a:gridCol w="3825240">
                  <a:extLst>
                    <a:ext uri="{9D8B030D-6E8A-4147-A177-3AD203B41FA5}">
                      <a16:colId xmlns:a16="http://schemas.microsoft.com/office/drawing/2014/main" val="20000"/>
                    </a:ext>
                  </a:extLst>
                </a:gridCol>
              </a:tblGrid>
              <a:tr h="914400">
                <a:tc>
                  <a:txBody>
                    <a:bodyPr/>
                    <a:lstStyle/>
                    <a:p>
                      <a:pPr>
                        <a:buNone/>
                      </a:pPr>
                      <a:r>
                        <a:rPr lang="en-US" altLang="zh-CN" sz="1800">
                          <a:latin typeface="微软雅黑" panose="020B0503020204020204" charset="-122"/>
                          <a:ea typeface="微软雅黑" panose="020B0503020204020204" charset="-122"/>
                          <a:cs typeface="微软雅黑" panose="020B0503020204020204" charset="-122"/>
                        </a:rPr>
                        <a:t>&lt;——</a:t>
                      </a:r>
                      <a:r>
                        <a:rPr lang="zh-CN" altLang="en-US" sz="1800">
                          <a:latin typeface="微软雅黑" panose="020B0503020204020204" charset="-122"/>
                          <a:ea typeface="微软雅黑" panose="020B0503020204020204" charset="-122"/>
                          <a:cs typeface="微软雅黑" panose="020B0503020204020204" charset="-122"/>
                        </a:rPr>
                        <a:t>出队列</a:t>
                      </a:r>
                      <a:r>
                        <a:rPr lang="en-US" altLang="zh-CN" sz="1800">
                          <a:latin typeface="微软雅黑" panose="020B0503020204020204" charset="-122"/>
                          <a:ea typeface="微软雅黑" panose="020B0503020204020204" charset="-122"/>
                          <a:cs typeface="微软雅黑" panose="020B0503020204020204" charset="-122"/>
                        </a:rPr>
                        <a:t>              &lt;——</a:t>
                      </a:r>
                      <a:r>
                        <a:rPr lang="zh-CN" altLang="en-US" sz="1800">
                          <a:latin typeface="微软雅黑" panose="020B0503020204020204" charset="-122"/>
                          <a:ea typeface="微软雅黑" panose="020B0503020204020204" charset="-122"/>
                          <a:cs typeface="微软雅黑" panose="020B0503020204020204" charset="-122"/>
                        </a:rPr>
                        <a:t>入队列</a:t>
                      </a:r>
                    </a:p>
                    <a:p>
                      <a:pPr>
                        <a:buNone/>
                      </a:pPr>
                      <a:r>
                        <a:rPr lang="zh-CN" altLang="en-US" sz="1800">
                          <a:latin typeface="微软雅黑" panose="020B0503020204020204" charset="-122"/>
                          <a:ea typeface="微软雅黑" panose="020B0503020204020204" charset="-122"/>
                          <a:cs typeface="微软雅黑" panose="020B0503020204020204" charset="-122"/>
                        </a:rPr>
                        <a:t>（队列长度为</a:t>
                      </a:r>
                      <a:r>
                        <a:rPr lang="en-US" altLang="zh-CN" sz="1800">
                          <a:latin typeface="微软雅黑" panose="020B0503020204020204" charset="-122"/>
                          <a:ea typeface="微软雅黑" panose="020B0503020204020204" charset="-122"/>
                          <a:cs typeface="微软雅黑" panose="020B0503020204020204" charset="-122"/>
                        </a:rPr>
                        <a:t>4</a:t>
                      </a:r>
                      <a:r>
                        <a:rPr lang="zh-CN" altLang="en-US" sz="1800">
                          <a:latin typeface="微软雅黑" panose="020B0503020204020204" charset="-122"/>
                          <a:ea typeface="微软雅黑" panose="020B0503020204020204" charset="-122"/>
                          <a:cs typeface="微软雅黑" panose="020B0503020204020204" charset="-122"/>
                        </a:rPr>
                        <a:t>）</a:t>
                      </a:r>
                    </a:p>
                  </a:txBody>
                  <a:tcPr/>
                </a:tc>
                <a:extLst>
                  <a:ext uri="{0D108BD9-81ED-4DB2-BD59-A6C34878D82A}">
                    <a16:rowId xmlns:a16="http://schemas.microsoft.com/office/drawing/2014/main" val="10000"/>
                  </a:ext>
                </a:extLst>
              </a:tr>
              <a:tr h="457200">
                <a:tc>
                  <a:txBody>
                    <a:bodyPr/>
                    <a:lstStyle/>
                    <a:p>
                      <a:pPr>
                        <a:buNone/>
                      </a:pPr>
                      <a:r>
                        <a:rPr lang="en-US" altLang="zh-CN" sz="2400">
                          <a:latin typeface="微软雅黑" panose="020B0503020204020204" charset="-122"/>
                          <a:ea typeface="微软雅黑" panose="020B0503020204020204" charset="-122"/>
                          <a:sym typeface="+mn-ea"/>
                        </a:rPr>
                        <a:t>A</a:t>
                      </a:r>
                    </a:p>
                  </a:txBody>
                  <a:tcPr/>
                </a:tc>
                <a:extLst>
                  <a:ext uri="{0D108BD9-81ED-4DB2-BD59-A6C34878D82A}">
                    <a16:rowId xmlns:a16="http://schemas.microsoft.com/office/drawing/2014/main" val="10001"/>
                  </a:ext>
                </a:extLst>
              </a:tr>
              <a:tr h="457200">
                <a:tc>
                  <a:txBody>
                    <a:bodyPr/>
                    <a:lstStyle/>
                    <a:p>
                      <a:pPr>
                        <a:buNone/>
                      </a:pPr>
                      <a:r>
                        <a:rPr lang="en-US" altLang="zh-CN" sz="2400">
                          <a:latin typeface="微软雅黑" panose="020B0503020204020204" charset="-122"/>
                          <a:ea typeface="微软雅黑" panose="020B0503020204020204" charset="-122"/>
                        </a:rPr>
                        <a:t>B F</a:t>
                      </a:r>
                      <a:endParaRPr lang="en-US" altLang="zh-CN" sz="2400">
                        <a:latin typeface="微软雅黑" panose="020B0503020204020204" charset="-122"/>
                        <a:ea typeface="微软雅黑" panose="020B0503020204020204" charset="-122"/>
                        <a:sym typeface="+mn-ea"/>
                      </a:endParaRPr>
                    </a:p>
                  </a:txBody>
                  <a:tcPr/>
                </a:tc>
                <a:extLst>
                  <a:ext uri="{0D108BD9-81ED-4DB2-BD59-A6C34878D82A}">
                    <a16:rowId xmlns:a16="http://schemas.microsoft.com/office/drawing/2014/main" val="10002"/>
                  </a:ext>
                </a:extLst>
              </a:tr>
              <a:tr h="457200">
                <a:tc>
                  <a:txBody>
                    <a:bodyPr/>
                    <a:lstStyle/>
                    <a:p>
                      <a:pPr>
                        <a:buNone/>
                      </a:pPr>
                      <a:r>
                        <a:rPr lang="en-US" altLang="zh-CN" sz="2400">
                          <a:latin typeface="微软雅黑" panose="020B0503020204020204" charset="-122"/>
                          <a:ea typeface="微软雅黑" panose="020B0503020204020204" charset="-122"/>
                        </a:rPr>
                        <a:t>F C I G</a:t>
                      </a:r>
                    </a:p>
                  </a:txBody>
                  <a:tcPr/>
                </a:tc>
                <a:extLst>
                  <a:ext uri="{0D108BD9-81ED-4DB2-BD59-A6C34878D82A}">
                    <a16:rowId xmlns:a16="http://schemas.microsoft.com/office/drawing/2014/main" val="10003"/>
                  </a:ext>
                </a:extLst>
              </a:tr>
              <a:tr h="457200">
                <a:tc>
                  <a:txBody>
                    <a:bodyPr/>
                    <a:lstStyle/>
                    <a:p>
                      <a:pPr>
                        <a:buNone/>
                      </a:pPr>
                      <a:r>
                        <a:rPr lang="en-US" altLang="zh-CN" sz="2400">
                          <a:latin typeface="微软雅黑" panose="020B0503020204020204" charset="-122"/>
                          <a:ea typeface="微软雅黑" panose="020B0503020204020204" charset="-122"/>
                        </a:rPr>
                        <a:t>C I G E</a:t>
                      </a:r>
                    </a:p>
                  </a:txBody>
                  <a:tcPr/>
                </a:tc>
                <a:extLst>
                  <a:ext uri="{0D108BD9-81ED-4DB2-BD59-A6C34878D82A}">
                    <a16:rowId xmlns:a16="http://schemas.microsoft.com/office/drawing/2014/main" val="10004"/>
                  </a:ext>
                </a:extLst>
              </a:tr>
              <a:tr h="457200">
                <a:tc>
                  <a:txBody>
                    <a:bodyPr/>
                    <a:lstStyle/>
                    <a:p>
                      <a:pPr>
                        <a:buNone/>
                      </a:pPr>
                      <a:r>
                        <a:rPr lang="en-US" altLang="zh-CN" sz="2400">
                          <a:latin typeface="微软雅黑" panose="020B0503020204020204" charset="-122"/>
                          <a:ea typeface="微软雅黑" panose="020B0503020204020204" charset="-122"/>
                          <a:sym typeface="+mn-ea"/>
                        </a:rPr>
                        <a:t> I G E D</a:t>
                      </a:r>
                    </a:p>
                  </a:txBody>
                  <a:tcPr/>
                </a:tc>
                <a:extLst>
                  <a:ext uri="{0D108BD9-81ED-4DB2-BD59-A6C34878D82A}">
                    <a16:rowId xmlns:a16="http://schemas.microsoft.com/office/drawing/2014/main" val="10005"/>
                  </a:ext>
                </a:extLst>
              </a:tr>
              <a:tr h="457200">
                <a:tc>
                  <a:txBody>
                    <a:bodyPr/>
                    <a:lstStyle/>
                    <a:p>
                      <a:pPr>
                        <a:buNone/>
                      </a:pPr>
                      <a:r>
                        <a:rPr lang="en-US" altLang="zh-CN" sz="2400">
                          <a:latin typeface="微软雅黑" panose="020B0503020204020204" charset="-122"/>
                          <a:ea typeface="微软雅黑" panose="020B0503020204020204" charset="-122"/>
                          <a:sym typeface="+mn-ea"/>
                        </a:rPr>
                        <a:t> G E D</a:t>
                      </a:r>
                    </a:p>
                  </a:txBody>
                  <a:tcPr/>
                </a:tc>
                <a:extLst>
                  <a:ext uri="{0D108BD9-81ED-4DB2-BD59-A6C34878D82A}">
                    <a16:rowId xmlns:a16="http://schemas.microsoft.com/office/drawing/2014/main" val="10006"/>
                  </a:ext>
                </a:extLst>
              </a:tr>
              <a:tr h="457200">
                <a:tc>
                  <a:txBody>
                    <a:bodyPr/>
                    <a:lstStyle/>
                    <a:p>
                      <a:pPr>
                        <a:buNone/>
                      </a:pPr>
                      <a:r>
                        <a:rPr lang="en-US" altLang="zh-CN" sz="2400">
                          <a:latin typeface="微软雅黑" panose="020B0503020204020204" charset="-122"/>
                          <a:ea typeface="微软雅黑" panose="020B0503020204020204" charset="-122"/>
                        </a:rPr>
                        <a:t> E D H</a:t>
                      </a:r>
                    </a:p>
                  </a:txBody>
                  <a:tcPr/>
                </a:tc>
                <a:extLst>
                  <a:ext uri="{0D108BD9-81ED-4DB2-BD59-A6C34878D82A}">
                    <a16:rowId xmlns:a16="http://schemas.microsoft.com/office/drawing/2014/main" val="10007"/>
                  </a:ext>
                </a:extLst>
              </a:tr>
              <a:tr h="457200">
                <a:tc>
                  <a:txBody>
                    <a:bodyPr/>
                    <a:lstStyle/>
                    <a:p>
                      <a:pPr>
                        <a:buNone/>
                      </a:pPr>
                      <a:r>
                        <a:rPr lang="en-US" altLang="zh-CN" sz="2400">
                          <a:latin typeface="微软雅黑" panose="020B0503020204020204" charset="-122"/>
                          <a:ea typeface="微软雅黑" panose="020B0503020204020204" charset="-122"/>
                        </a:rPr>
                        <a:t> </a:t>
                      </a:r>
                      <a:r>
                        <a:rPr lang="en-US" altLang="zh-CN" sz="2400">
                          <a:latin typeface="微软雅黑" panose="020B0503020204020204" charset="-122"/>
                          <a:ea typeface="微软雅黑" panose="020B0503020204020204" charset="-122"/>
                          <a:sym typeface="+mn-ea"/>
                        </a:rPr>
                        <a:t>D H</a:t>
                      </a:r>
                      <a:endParaRPr lang="en-US" altLang="zh-CN" sz="2400">
                        <a:latin typeface="微软雅黑" panose="020B0503020204020204" charset="-122"/>
                        <a:ea typeface="微软雅黑" panose="020B0503020204020204" charset="-122"/>
                      </a:endParaRPr>
                    </a:p>
                  </a:txBody>
                  <a:tcPr/>
                </a:tc>
                <a:extLst>
                  <a:ext uri="{0D108BD9-81ED-4DB2-BD59-A6C34878D82A}">
                    <a16:rowId xmlns:a16="http://schemas.microsoft.com/office/drawing/2014/main" val="10008"/>
                  </a:ext>
                </a:extLst>
              </a:tr>
              <a:tr h="457200">
                <a:tc>
                  <a:txBody>
                    <a:bodyPr/>
                    <a:lstStyle/>
                    <a:p>
                      <a:pPr>
                        <a:buNone/>
                      </a:pPr>
                      <a:r>
                        <a:rPr lang="en-US" altLang="zh-CN" sz="2400">
                          <a:latin typeface="微软雅黑" panose="020B0503020204020204" charset="-122"/>
                          <a:ea typeface="微软雅黑" panose="020B0503020204020204" charset="-122"/>
                          <a:sym typeface="+mn-ea"/>
                        </a:rPr>
                        <a:t> H</a:t>
                      </a:r>
                    </a:p>
                  </a:txBody>
                  <a:tcPr/>
                </a:tc>
                <a:extLst>
                  <a:ext uri="{0D108BD9-81ED-4DB2-BD59-A6C34878D82A}">
                    <a16:rowId xmlns:a16="http://schemas.microsoft.com/office/drawing/2014/main" val="10009"/>
                  </a:ext>
                </a:extLst>
              </a:tr>
            </a:tbl>
          </a:graphicData>
        </a:graphic>
      </p:graphicFrame>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3" name="矩形 2"/>
          <p:cNvSpPr/>
          <p:nvPr>
            <p:custDataLst>
              <p:tags r:id="rId4"/>
            </p:custDataLst>
          </p:nvPr>
        </p:nvSpPr>
        <p:spPr>
          <a:xfrm>
            <a:off x="71755" y="756285"/>
            <a:ext cx="9001125" cy="4398645"/>
          </a:xfrm>
          <a:prstGeom prst="rect">
            <a:avLst/>
          </a:prstGeom>
          <a:noFill/>
          <a:ln w="19050">
            <a:solidFill>
              <a:srgbClr val="605547"/>
            </a:solidFill>
          </a:ln>
        </p:spPr>
        <p:style>
          <a:lnRef idx="2">
            <a:srgbClr val="605547">
              <a:shade val="50000"/>
            </a:srgbClr>
          </a:lnRef>
          <a:fillRef idx="1">
            <a:srgbClr val="605547"/>
          </a:fillRef>
          <a:effectRef idx="0">
            <a:srgbClr val="605547"/>
          </a:effectRef>
          <a:fontRef idx="minor">
            <a:sysClr val="window" lastClr="FFFFFF"/>
          </a:fontRef>
        </p:style>
        <p:txBody>
          <a:bodyPr rtlCol="0" anchor="ctr"/>
          <a:lstStyle/>
          <a:p>
            <a:pPr algn="ctr"/>
            <a:endParaRPr lang="zh-CN" altLang="en-US" sz="1350">
              <a:solidFill>
                <a:sysClr val="window" lastClr="FFFFFF"/>
              </a:solidFill>
              <a:latin typeface="微软雅黑" panose="020B0503020204020204" charset="-122"/>
              <a:ea typeface="微软雅黑" panose="020B0503020204020204" charset="-122"/>
              <a:sym typeface="Arial" panose="020B0604020202020204" pitchFamily="34" charset="0"/>
            </a:endParaRPr>
          </a:p>
        </p:txBody>
      </p:sp>
      <p:sp>
        <p:nvSpPr>
          <p:cNvPr id="14" name="矩形 13"/>
          <p:cNvSpPr/>
          <p:nvPr>
            <p:custDataLst>
              <p:tags r:id="rId5"/>
            </p:custDataLst>
          </p:nvPr>
        </p:nvSpPr>
        <p:spPr>
          <a:xfrm>
            <a:off x="76456" y="1605245"/>
            <a:ext cx="8861546" cy="3402223"/>
          </a:xfrm>
          <a:prstGeom prst="rect">
            <a:avLst/>
          </a:prstGeom>
          <a:solidFill>
            <a:srgbClr val="FFFFFF"/>
          </a:solidFill>
          <a:ln w="19050">
            <a:noFill/>
          </a:ln>
        </p:spPr>
        <p:style>
          <a:lnRef idx="2">
            <a:srgbClr val="605547">
              <a:shade val="50000"/>
            </a:srgbClr>
          </a:lnRef>
          <a:fillRef idx="1">
            <a:srgbClr val="605547"/>
          </a:fillRef>
          <a:effectRef idx="0">
            <a:srgbClr val="605547"/>
          </a:effectRef>
          <a:fontRef idx="minor">
            <a:sysClr val="window" lastClr="FFFFFF"/>
          </a:fontRef>
        </p:style>
        <p:txBody>
          <a:bodyPr rtlCol="0" anchor="ctr"/>
          <a:lstStyle/>
          <a:p>
            <a:pPr algn="ctr"/>
            <a:endParaRPr lang="zh-CN" altLang="en-US" sz="1350">
              <a:solidFill>
                <a:sysClr val="window" lastClr="FFFFFF"/>
              </a:solidFill>
              <a:latin typeface="微软雅黑" panose="020B0503020204020204" charset="-122"/>
              <a:ea typeface="微软雅黑" panose="020B0503020204020204" charset="-122"/>
              <a:sym typeface="Arial" panose="020B0604020202020204" pitchFamily="34" charset="0"/>
            </a:endParaRPr>
          </a:p>
        </p:txBody>
      </p:sp>
      <p:sp>
        <p:nvSpPr>
          <p:cNvPr id="15" name="矩形 14"/>
          <p:cNvSpPr/>
          <p:nvPr>
            <p:custDataLst>
              <p:tags r:id="rId6"/>
            </p:custDataLst>
          </p:nvPr>
        </p:nvSpPr>
        <p:spPr>
          <a:xfrm>
            <a:off x="194945" y="692150"/>
            <a:ext cx="8719820" cy="4315460"/>
          </a:xfrm>
          <a:prstGeom prst="rect">
            <a:avLst/>
          </a:prstGeom>
        </p:spPr>
        <p:txBody>
          <a:bodyPr anchor="ctr">
            <a:no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marL="285750" indent="-285750" algn="l">
              <a:lnSpc>
                <a:spcPct val="110000"/>
              </a:lnSpc>
              <a:spcBef>
                <a:spcPts val="0"/>
              </a:spcBef>
              <a:spcAft>
                <a:spcPts val="400"/>
              </a:spcAft>
              <a:buClr>
                <a:srgbClr val="605547">
                  <a:lumMod val="20000"/>
                  <a:lumOff val="80000"/>
                </a:srgbClr>
              </a:buClr>
              <a:buSzPct val="100000"/>
              <a:buFont typeface="Wingdings" panose="05000000000000000000" pitchFamily="2" charset="2"/>
              <a:buChar char="u"/>
            </a:pPr>
            <a:endParaRPr lang="zh-CN" altLang="en-US" sz="1050" spc="150">
              <a:solidFill>
                <a:sysClr val="windowText" lastClr="000000">
                  <a:lumMod val="75000"/>
                  <a:lumOff val="25000"/>
                </a:sysClr>
              </a:solidFill>
              <a:latin typeface="微软雅黑" panose="020B0503020204020204" charset="-122"/>
              <a:cs typeface="微软雅黑" panose="020B0503020204020204" charset="-122"/>
            </a:endParaRPr>
          </a:p>
          <a:p>
            <a:pPr marL="285750" indent="-285750" algn="l">
              <a:lnSpc>
                <a:spcPct val="110000"/>
              </a:lnSpc>
              <a:spcBef>
                <a:spcPts val="0"/>
              </a:spcBef>
              <a:spcAft>
                <a:spcPts val="400"/>
              </a:spcAft>
              <a:buClr>
                <a:srgbClr val="605547">
                  <a:lumMod val="20000"/>
                  <a:lumOff val="80000"/>
                </a:srgbClr>
              </a:buClr>
              <a:buSzPct val="100000"/>
              <a:buFont typeface="Wingdings" panose="05000000000000000000" pitchFamily="2" charset="2"/>
              <a:buChar char="u"/>
            </a:pPr>
            <a:r>
              <a:rPr lang="zh-CN" altLang="en-US" spc="150">
                <a:solidFill>
                  <a:sysClr val="windowText" lastClr="000000">
                    <a:lumMod val="75000"/>
                    <a:lumOff val="25000"/>
                  </a:sysClr>
                </a:solidFill>
                <a:latin typeface="微软雅黑" panose="020B0503020204020204" charset="-122"/>
                <a:cs typeface="微软雅黑" panose="020B0503020204020204" charset="-122"/>
              </a:rPr>
              <a:t>广搜常用于找单一的最短路线，或者是规模小的路径搜索，它的特点是”搜到就是最优解”</a:t>
            </a:r>
            <a:r>
              <a:rPr lang="en-US" altLang="zh-CN" spc="150">
                <a:solidFill>
                  <a:sysClr val="windowText" lastClr="000000">
                    <a:lumMod val="75000"/>
                    <a:lumOff val="25000"/>
                  </a:sysClr>
                </a:solidFill>
                <a:latin typeface="微软雅黑" panose="020B0503020204020204" charset="-122"/>
                <a:cs typeface="微软雅黑" panose="020B0503020204020204" charset="-122"/>
              </a:rPr>
              <a:t> </a:t>
            </a:r>
          </a:p>
          <a:p>
            <a:pPr marL="285750" indent="-285750" algn="l">
              <a:lnSpc>
                <a:spcPct val="110000"/>
              </a:lnSpc>
              <a:spcBef>
                <a:spcPts val="0"/>
              </a:spcBef>
              <a:spcAft>
                <a:spcPts val="400"/>
              </a:spcAft>
              <a:buClr>
                <a:srgbClr val="605547">
                  <a:lumMod val="20000"/>
                  <a:lumOff val="80000"/>
                </a:srgbClr>
              </a:buClr>
              <a:buSzPct val="100000"/>
              <a:buFont typeface="Wingdings" panose="05000000000000000000" pitchFamily="2" charset="2"/>
              <a:buChar char="u"/>
            </a:pPr>
            <a:r>
              <a:rPr lang="zh-CN" altLang="en-US" spc="150">
                <a:solidFill>
                  <a:sysClr val="windowText" lastClr="000000">
                    <a:lumMod val="75000"/>
                    <a:lumOff val="25000"/>
                  </a:sysClr>
                </a:solidFill>
                <a:latin typeface="微软雅黑" panose="020B0503020204020204" charset="-122"/>
                <a:cs typeface="微软雅黑" panose="020B0503020204020204" charset="-122"/>
              </a:rPr>
              <a:t>深搜用于找多个解或者是”步数已知（好比3步就必需达到前提）”的标题，它的空间效率高，然则找到的不必定是最优解</a:t>
            </a:r>
          </a:p>
          <a:p>
            <a:pPr marL="285750" indent="-285750" algn="l">
              <a:lnSpc>
                <a:spcPct val="110000"/>
              </a:lnSpc>
              <a:spcBef>
                <a:spcPts val="0"/>
              </a:spcBef>
              <a:spcAft>
                <a:spcPts val="400"/>
              </a:spcAft>
              <a:buClr>
                <a:srgbClr val="605547">
                  <a:lumMod val="20000"/>
                  <a:lumOff val="80000"/>
                </a:srgbClr>
              </a:buClr>
              <a:buSzPct val="100000"/>
              <a:buFont typeface="Wingdings" panose="05000000000000000000" pitchFamily="2" charset="2"/>
              <a:buChar char="u"/>
            </a:pPr>
            <a:r>
              <a:rPr lang="zh-CN" altLang="en-US" spc="150">
                <a:solidFill>
                  <a:sysClr val="windowText" lastClr="000000">
                    <a:lumMod val="75000"/>
                    <a:lumOff val="25000"/>
                  </a:sysClr>
                </a:solidFill>
                <a:latin typeface="微软雅黑" panose="020B0503020204020204" charset="-122"/>
                <a:cs typeface="微软雅黑" panose="020B0503020204020204" charset="-122"/>
              </a:rPr>
              <a:t>像搜索最短路径这些的很显著是用广搜，因为广搜的特征就是一层一层往下搜的，保证当前搜到的都是最优解</a:t>
            </a:r>
          </a:p>
          <a:p>
            <a:pPr marL="285750" indent="-285750" algn="l">
              <a:lnSpc>
                <a:spcPct val="110000"/>
              </a:lnSpc>
              <a:spcBef>
                <a:spcPts val="0"/>
              </a:spcBef>
              <a:spcAft>
                <a:spcPts val="400"/>
              </a:spcAft>
              <a:buClr>
                <a:srgbClr val="605547">
                  <a:lumMod val="20000"/>
                  <a:lumOff val="80000"/>
                </a:srgbClr>
              </a:buClr>
              <a:buSzPct val="100000"/>
              <a:buFont typeface="Wingdings" panose="05000000000000000000" pitchFamily="2" charset="2"/>
              <a:buChar char="u"/>
            </a:pPr>
            <a:r>
              <a:rPr lang="zh-CN" altLang="en-US" spc="150">
                <a:solidFill>
                  <a:sysClr val="windowText" lastClr="000000">
                    <a:lumMod val="75000"/>
                    <a:lumOff val="25000"/>
                  </a:sysClr>
                </a:solidFill>
                <a:latin typeface="微软雅黑" panose="020B0503020204020204" charset="-122"/>
                <a:cs typeface="微软雅黑" panose="020B0503020204020204" charset="-122"/>
              </a:rPr>
              <a:t>深搜的实现近似于栈。广搜则是操作了队列，边进队，边出队。</a:t>
            </a:r>
          </a:p>
          <a:p>
            <a:pPr marL="285750" indent="-285750" algn="l">
              <a:lnSpc>
                <a:spcPct val="110000"/>
              </a:lnSpc>
              <a:spcBef>
                <a:spcPts val="0"/>
              </a:spcBef>
              <a:spcAft>
                <a:spcPts val="400"/>
              </a:spcAft>
              <a:buClr>
                <a:srgbClr val="605547">
                  <a:lumMod val="20000"/>
                  <a:lumOff val="80000"/>
                </a:srgbClr>
              </a:buClr>
              <a:buSzPct val="100000"/>
              <a:buFont typeface="Wingdings" panose="05000000000000000000" pitchFamily="2" charset="2"/>
              <a:buChar char="u"/>
            </a:pPr>
            <a:r>
              <a:rPr lang="zh-CN" altLang="en-US" spc="150">
                <a:solidFill>
                  <a:sysClr val="windowText" lastClr="000000">
                    <a:lumMod val="75000"/>
                    <a:lumOff val="25000"/>
                  </a:sysClr>
                </a:solidFill>
                <a:latin typeface="微软雅黑" panose="020B0503020204020204" charset="-122"/>
                <a:cs typeface="微软雅黑" panose="020B0503020204020204" charset="-122"/>
              </a:rPr>
              <a:t>优缺点：</a:t>
            </a:r>
          </a:p>
          <a:p>
            <a:pPr marL="285750" indent="-285750" algn="l">
              <a:lnSpc>
                <a:spcPct val="110000"/>
              </a:lnSpc>
              <a:spcBef>
                <a:spcPts val="0"/>
              </a:spcBef>
              <a:spcAft>
                <a:spcPts val="400"/>
              </a:spcAft>
              <a:buClr>
                <a:srgbClr val="605547">
                  <a:lumMod val="20000"/>
                  <a:lumOff val="80000"/>
                </a:srgbClr>
              </a:buClr>
              <a:buSzPct val="100000"/>
              <a:buFont typeface="Wingdings" panose="05000000000000000000" pitchFamily="2" charset="2"/>
              <a:buChar char="u"/>
            </a:pPr>
            <a:r>
              <a:rPr lang="zh-CN" altLang="en-US" spc="150">
                <a:solidFill>
                  <a:sysClr val="windowText" lastClr="000000">
                    <a:lumMod val="75000"/>
                    <a:lumOff val="25000"/>
                  </a:sysClr>
                </a:solidFill>
                <a:latin typeface="微软雅黑" panose="020B0503020204020204" charset="-122"/>
                <a:cs typeface="微软雅黑" panose="020B0503020204020204" charset="-122"/>
              </a:rPr>
              <a:t>BFS:对于解决最短或最少问题特别有效，而且寻找深度小，缺点是内存耗费量大（需要开大量的数组单元用来存储状态）。 </a:t>
            </a:r>
          </a:p>
          <a:p>
            <a:pPr marL="285750" indent="-285750" algn="l">
              <a:lnSpc>
                <a:spcPct val="110000"/>
              </a:lnSpc>
              <a:spcBef>
                <a:spcPts val="0"/>
              </a:spcBef>
              <a:spcAft>
                <a:spcPts val="400"/>
              </a:spcAft>
              <a:buClr>
                <a:srgbClr val="605547">
                  <a:lumMod val="20000"/>
                  <a:lumOff val="80000"/>
                </a:srgbClr>
              </a:buClr>
              <a:buSzPct val="100000"/>
              <a:buFont typeface="Wingdings" panose="05000000000000000000" pitchFamily="2" charset="2"/>
              <a:buChar char="u"/>
            </a:pPr>
            <a:r>
              <a:rPr lang="zh-CN" altLang="en-US" spc="150">
                <a:solidFill>
                  <a:sysClr val="windowText" lastClr="000000">
                    <a:lumMod val="75000"/>
                    <a:lumOff val="25000"/>
                  </a:sysClr>
                </a:solidFill>
                <a:latin typeface="微软雅黑" panose="020B0503020204020204" charset="-122"/>
                <a:cs typeface="微软雅黑" panose="020B0503020204020204" charset="-122"/>
              </a:rPr>
              <a:t>DFS：对于解决遍历和求所有问题有效，对于问题搜索深度小的时候处理速度迅速，然而在深度很大的情况下效率不高</a:t>
            </a:r>
          </a:p>
        </p:txBody>
      </p:sp>
      <p:sp>
        <p:nvSpPr>
          <p:cNvPr id="11" name="任意多边形: 形状 9"/>
          <p:cNvSpPr/>
          <p:nvPr>
            <p:custDataLst>
              <p:tags r:id="rId7"/>
            </p:custDataLst>
          </p:nvPr>
        </p:nvSpPr>
        <p:spPr>
          <a:xfrm>
            <a:off x="8871895" y="1446586"/>
            <a:ext cx="200665" cy="245241"/>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solidFill>
            <a:srgbClr val="605547"/>
          </a:solidFill>
          <a:ln>
            <a:noFill/>
          </a:ln>
        </p:spPr>
        <p:style>
          <a:lnRef idx="2">
            <a:srgbClr val="605547">
              <a:shade val="50000"/>
            </a:srgbClr>
          </a:lnRef>
          <a:fillRef idx="1">
            <a:srgbClr val="605547"/>
          </a:fillRef>
          <a:effectRef idx="0">
            <a:srgbClr val="605547"/>
          </a:effectRef>
          <a:fontRef idx="minor">
            <a:sysClr val="window" lastClr="FFFFFF"/>
          </a:fontRef>
        </p:style>
        <p:txBody>
          <a:bodyPr wrap="square" rtlCol="0" anchor="ctr">
            <a:noAutofit/>
          </a:bodyPr>
          <a:lstStyle/>
          <a:p>
            <a:pPr algn="ctr"/>
            <a:endParaRPr lang="zh-CN" altLang="en-US" sz="1350">
              <a:solidFill>
                <a:sysClr val="window" lastClr="FFFFFF"/>
              </a:solidFill>
              <a:latin typeface="微软雅黑" panose="020B0503020204020204" charset="-122"/>
              <a:ea typeface="微软雅黑" panose="020B0503020204020204" charset="-122"/>
              <a:sym typeface="Arial" panose="020B0604020202020204" pitchFamily="34" charset="0"/>
            </a:endParaRPr>
          </a:p>
        </p:txBody>
      </p:sp>
      <p:sp>
        <p:nvSpPr>
          <p:cNvPr id="13" name="任意多边形: 形状 12"/>
          <p:cNvSpPr/>
          <p:nvPr>
            <p:custDataLst>
              <p:tags r:id="rId8"/>
            </p:custDataLst>
          </p:nvPr>
        </p:nvSpPr>
        <p:spPr>
          <a:xfrm flipH="1">
            <a:off x="71009" y="1446586"/>
            <a:ext cx="200665" cy="245241"/>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solidFill>
            <a:srgbClr val="605547"/>
          </a:solidFill>
          <a:ln>
            <a:noFill/>
          </a:ln>
        </p:spPr>
        <p:style>
          <a:lnRef idx="2">
            <a:srgbClr val="605547">
              <a:shade val="50000"/>
            </a:srgbClr>
          </a:lnRef>
          <a:fillRef idx="1">
            <a:srgbClr val="605547"/>
          </a:fillRef>
          <a:effectRef idx="0">
            <a:srgbClr val="605547"/>
          </a:effectRef>
          <a:fontRef idx="minor">
            <a:sysClr val="window" lastClr="FFFFFF"/>
          </a:fontRef>
        </p:style>
        <p:txBody>
          <a:bodyPr wrap="square" rtlCol="0" anchor="ctr">
            <a:noAutofit/>
          </a:bodyPr>
          <a:lstStyle/>
          <a:p>
            <a:pPr algn="ctr"/>
            <a:endParaRPr lang="zh-CN" altLang="en-US" sz="1350">
              <a:solidFill>
                <a:sysClr val="window" lastClr="FFFFFF"/>
              </a:solidFill>
              <a:latin typeface="微软雅黑" panose="020B0503020204020204" charset="-122"/>
              <a:ea typeface="微软雅黑" panose="020B0503020204020204" charset="-122"/>
              <a:sym typeface="Arial" panose="020B0604020202020204" pitchFamily="34" charset="0"/>
            </a:endParaRPr>
          </a:p>
        </p:txBody>
      </p:sp>
      <p:sp>
        <p:nvSpPr>
          <p:cNvPr id="16" name="矩形 15"/>
          <p:cNvSpPr/>
          <p:nvPr>
            <p:custDataLst>
              <p:tags r:id="rId9"/>
            </p:custDataLst>
          </p:nvPr>
        </p:nvSpPr>
        <p:spPr>
          <a:xfrm>
            <a:off x="107315" y="-19870"/>
            <a:ext cx="1713230" cy="888365"/>
          </a:xfrm>
          <a:prstGeom prst="rect">
            <a:avLst/>
          </a:prstGeom>
          <a:noFill/>
        </p:spPr>
        <p:txBody>
          <a:bodyPr wrap="square" lIns="67627" tIns="35242" rIns="67627" bIns="35242" rtlCol="0">
            <a:noAutofit/>
          </a:bodyPr>
          <a:lstStyle/>
          <a:p>
            <a:pPr marL="0" indent="0" algn="ctr">
              <a:lnSpc>
                <a:spcPct val="100000"/>
              </a:lnSpc>
              <a:spcBef>
                <a:spcPts val="0"/>
              </a:spcBef>
              <a:spcAft>
                <a:spcPts val="0"/>
              </a:spcAft>
              <a:buSzPct val="100000"/>
            </a:pPr>
            <a:r>
              <a:rPr lang="zh-CN" altLang="en-US" sz="4000" b="1" spc="300">
                <a:solidFill>
                  <a:schemeClr val="accent1"/>
                </a:solidFill>
                <a:latin typeface="微软雅黑" panose="020B0503020204020204" charset="-122"/>
                <a:ea typeface="微软雅黑" panose="020B0503020204020204" charset="-122"/>
                <a:sym typeface="Arial" panose="020B0604020202020204" pitchFamily="34" charset="0"/>
              </a:rPr>
              <a:t>总结</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9" name="图片 8"/>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23" name="矩形 22"/>
          <p:cNvSpPr/>
          <p:nvPr>
            <p:custDataLst>
              <p:tags r:id="rId4"/>
            </p:custDataLst>
          </p:nvPr>
        </p:nvSpPr>
        <p:spPr>
          <a:xfrm>
            <a:off x="204872" y="1276499"/>
            <a:ext cx="165243" cy="349619"/>
          </a:xfrm>
          <a:prstGeom prst="rect">
            <a:avLst/>
          </a:prstGeom>
          <a:solidFill>
            <a:srgbClr val="D6DCE4">
              <a:lumMod val="25000"/>
            </a:srgbClr>
          </a:solidFill>
          <a:ln>
            <a:noFill/>
          </a:ln>
        </p:spPr>
        <p:style>
          <a:lnRef idx="2">
            <a:srgbClr val="D6DCE4">
              <a:shade val="50000"/>
            </a:srgbClr>
          </a:lnRef>
          <a:fillRef idx="1">
            <a:srgbClr val="D6DCE4"/>
          </a:fillRef>
          <a:effectRef idx="0">
            <a:srgbClr val="D6DCE4"/>
          </a:effectRef>
          <a:fontRef idx="minor">
            <a:srgbClr val="FFFFFF"/>
          </a:fontRef>
        </p:style>
        <p:txBody>
          <a:bodyPr rtlCol="0" anchor="ctr"/>
          <a:lstStyle/>
          <a:p>
            <a:pPr algn="ctr"/>
            <a:endParaRPr kumimoji="1" lang="zh-CN" altLang="en-US" sz="1200" b="1">
              <a:solidFill>
                <a:srgbClr val="FFFFFF"/>
              </a:solidFill>
              <a:latin typeface="微软雅黑" panose="020B0503020204020204" charset="-122"/>
              <a:ea typeface="微软雅黑" panose="020B0503020204020204" charset="-122"/>
            </a:endParaRPr>
          </a:p>
        </p:txBody>
      </p:sp>
      <p:sp>
        <p:nvSpPr>
          <p:cNvPr id="22" name="矩形 21"/>
          <p:cNvSpPr/>
          <p:nvPr>
            <p:custDataLst>
              <p:tags r:id="rId5"/>
            </p:custDataLst>
          </p:nvPr>
        </p:nvSpPr>
        <p:spPr>
          <a:xfrm>
            <a:off x="204872" y="1620333"/>
            <a:ext cx="8588829" cy="3093500"/>
          </a:xfrm>
          <a:prstGeom prst="rect">
            <a:avLst/>
          </a:prstGeom>
          <a:pattFill prst="ltUpDiag">
            <a:fgClr>
              <a:srgbClr val="D6DCE4">
                <a:lumMod val="75000"/>
              </a:srgbClr>
            </a:fgClr>
            <a:bgClr>
              <a:srgbClr val="D6DCE4"/>
            </a:bgClr>
          </a:pattFill>
          <a:ln>
            <a:noFill/>
          </a:ln>
        </p:spPr>
        <p:style>
          <a:lnRef idx="2">
            <a:srgbClr val="D6DCE4">
              <a:shade val="50000"/>
            </a:srgbClr>
          </a:lnRef>
          <a:fillRef idx="1">
            <a:srgbClr val="D6DCE4"/>
          </a:fillRef>
          <a:effectRef idx="0">
            <a:srgbClr val="D6DCE4"/>
          </a:effectRef>
          <a:fontRef idx="minor">
            <a:srgbClr val="FFFFFF"/>
          </a:fontRef>
        </p:style>
        <p:txBody>
          <a:bodyPr rtlCol="0" anchor="ctr"/>
          <a:lstStyle/>
          <a:p>
            <a:pPr algn="ctr"/>
            <a:endParaRPr kumimoji="1" lang="zh-CN" altLang="en-US" sz="1200" b="1">
              <a:solidFill>
                <a:srgbClr val="FFFFFF"/>
              </a:solidFill>
              <a:latin typeface="微软雅黑" panose="020B0503020204020204" charset="-122"/>
              <a:ea typeface="微软雅黑" panose="020B0503020204020204" charset="-122"/>
            </a:endParaRPr>
          </a:p>
        </p:txBody>
      </p:sp>
      <p:sp>
        <p:nvSpPr>
          <p:cNvPr id="21" name="矩形 20"/>
          <p:cNvSpPr/>
          <p:nvPr>
            <p:custDataLst>
              <p:tags r:id="rId6"/>
            </p:custDataLst>
          </p:nvPr>
        </p:nvSpPr>
        <p:spPr>
          <a:xfrm>
            <a:off x="370115" y="1284832"/>
            <a:ext cx="8414657" cy="3276600"/>
          </a:xfrm>
          <a:prstGeom prst="rect">
            <a:avLst/>
          </a:prstGeom>
          <a:solidFill>
            <a:srgbClr val="FFFFFF"/>
          </a:solidFill>
          <a:ln w="28575">
            <a:solidFill>
              <a:srgbClr val="D6DCE4">
                <a:lumMod val="75000"/>
              </a:srgbClr>
            </a:solidFill>
          </a:ln>
        </p:spPr>
        <p:style>
          <a:lnRef idx="2">
            <a:srgbClr val="D6DCE4">
              <a:shade val="50000"/>
            </a:srgbClr>
          </a:lnRef>
          <a:fillRef idx="1">
            <a:srgbClr val="D6DCE4"/>
          </a:fillRef>
          <a:effectRef idx="0">
            <a:srgbClr val="D6DCE4"/>
          </a:effectRef>
          <a:fontRef idx="minor">
            <a:srgbClr val="FFFFFF"/>
          </a:fontRef>
        </p:style>
        <p:txBody>
          <a:bodyPr rtlCol="0" anchor="ctr"/>
          <a:lstStyle/>
          <a:p>
            <a:pPr algn="ctr"/>
            <a:endParaRPr kumimoji="1" lang="zh-CN" altLang="en-US" sz="1200" b="1">
              <a:solidFill>
                <a:srgbClr val="FFFFFF"/>
              </a:solidFill>
              <a:latin typeface="微软雅黑" panose="020B0503020204020204" charset="-122"/>
              <a:ea typeface="微软雅黑" panose="020B0503020204020204" charset="-122"/>
            </a:endParaRPr>
          </a:p>
        </p:txBody>
      </p:sp>
      <p:sp>
        <p:nvSpPr>
          <p:cNvPr id="17" name="文本框 16"/>
          <p:cNvSpPr txBox="1"/>
          <p:nvPr>
            <p:custDataLst>
              <p:tags r:id="rId7"/>
            </p:custDataLst>
          </p:nvPr>
        </p:nvSpPr>
        <p:spPr>
          <a:xfrm>
            <a:off x="429895" y="1326515"/>
            <a:ext cx="8139430" cy="312166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Font typeface="Arial" panose="020B0604020202020204" pitchFamily="34" charset="0"/>
            </a:pPr>
            <a:r>
              <a:rPr lang="zh-CN" altLang="en-US" sz="1900" dirty="0">
                <a:solidFill>
                  <a:srgbClr val="000000">
                    <a:lumMod val="75000"/>
                    <a:lumOff val="25000"/>
                  </a:srgbClr>
                </a:solidFill>
                <a:latin typeface="微软雅黑" panose="020B0503020204020204" charset="-122"/>
                <a:ea typeface="微软雅黑" panose="020B0503020204020204" charset="-122"/>
                <a:cs typeface="微软雅黑" panose="020B0503020204020204" charset="-122"/>
              </a:rPr>
              <a:t>我们知道，所谓深搜和广搜，其本质上都是对一棵搜索树的深度、广度优先遍历。无论是图论类型的题目，还是正常的传统性题目都是如此。对于这棵树来讲，以深度优先遍历为例，从1节点开始深搜，若要完全遍历，则需要搜索所有的节点。但是在解决实际问题的过程中，我们往往可以发现，有一些点和它们的子节点显然不符合题意，压根就没必要进行搜索。那么我们就在算法中加入一个判断条件，使得这棵子树在搜索的时候不会被进入，以此优化时空复杂度。因为这个优化的技巧非常像在树上砍冗余的枝条，所以起了一个名字叫做：剪枝。</a:t>
            </a:r>
          </a:p>
        </p:txBody>
      </p:sp>
      <p:sp>
        <p:nvSpPr>
          <p:cNvPr id="20" name="文本框 19"/>
          <p:cNvSpPr txBox="1"/>
          <p:nvPr>
            <p:custDataLst>
              <p:tags r:id="rId8"/>
            </p:custDataLst>
          </p:nvPr>
        </p:nvSpPr>
        <p:spPr>
          <a:xfrm>
            <a:off x="502412" y="451074"/>
            <a:ext cx="5324475" cy="472440"/>
          </a:xfrm>
          <a:prstGeom prst="rect">
            <a:avLst/>
          </a:prstGeom>
          <a:noFill/>
        </p:spPr>
        <p:txBody>
          <a:bodyPr wrap="square" lIns="76200" tIns="28575" rIns="47625" bIns="28575" rtlCol="0">
            <a:normAutofit fontScale="90000"/>
          </a:bodyPr>
          <a:lstStyle/>
          <a:p>
            <a:r>
              <a:rPr lang="zh-CN" altLang="en-US" sz="2700" b="1" spc="300" dirty="0">
                <a:solidFill>
                  <a:schemeClr val="accent1"/>
                </a:solidFill>
                <a:uFillTx/>
                <a:latin typeface="微软雅黑" panose="020B0503020204020204" charset="-122"/>
                <a:ea typeface="微软雅黑" panose="020B0503020204020204" charset="-122"/>
              </a:rPr>
              <a:t>剪枝</a:t>
            </a:r>
          </a:p>
        </p:txBody>
      </p:sp>
      <p:grpSp>
        <p:nvGrpSpPr>
          <p:cNvPr id="24" name="组合 23"/>
          <p:cNvGrpSpPr>
            <a:grpSpLocks noChangeAspect="1"/>
          </p:cNvGrpSpPr>
          <p:nvPr>
            <p:custDataLst>
              <p:tags r:id="rId9"/>
            </p:custDataLst>
          </p:nvPr>
        </p:nvGrpSpPr>
        <p:grpSpPr>
          <a:xfrm>
            <a:off x="8161231" y="491191"/>
            <a:ext cx="461992" cy="403136"/>
            <a:chOff x="3213087" y="1347855"/>
            <a:chExt cx="723913" cy="631688"/>
          </a:xfrm>
          <a:solidFill>
            <a:srgbClr val="D6DCE4">
              <a:alpha val="50000"/>
            </a:srgbClr>
          </a:solidFill>
        </p:grpSpPr>
        <p:sp>
          <p:nvSpPr>
            <p:cNvPr id="25" name="任意多边形: 形状 24"/>
            <p:cNvSpPr>
              <a:spLocks noChangeAspect="1"/>
            </p:cNvSpPr>
            <p:nvPr>
              <p:custDataLst>
                <p:tags r:id="rId10"/>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rgbClr val="D6DCE4">
                <a:shade val="50000"/>
              </a:srgbClr>
            </a:lnRef>
            <a:fillRef idx="1">
              <a:srgbClr val="D6DCE4"/>
            </a:fillRef>
            <a:effectRef idx="0">
              <a:srgbClr val="D6DCE4"/>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6" name="任意多边形: 形状 25"/>
            <p:cNvSpPr>
              <a:spLocks noChangeAspect="1"/>
            </p:cNvSpPr>
            <p:nvPr>
              <p:custDataLst>
                <p:tags r:id="rId11"/>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rgbClr val="D6DCE4">
                <a:shade val="50000"/>
              </a:srgbClr>
            </a:lnRef>
            <a:fillRef idx="1">
              <a:srgbClr val="D6DCE4"/>
            </a:fillRef>
            <a:effectRef idx="0">
              <a:srgbClr val="D6DCE4"/>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3"/>
            </p:custDataLst>
          </p:nvPr>
        </p:nvPicPr>
        <p:blipFill>
          <a:blip r:embed="rId16" r:link="rId17"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42" name="任意多边形: 形状 3"/>
          <p:cNvSpPr/>
          <p:nvPr>
            <p:custDataLst>
              <p:tags r:id="rId4"/>
            </p:custDataLst>
          </p:nvPr>
        </p:nvSpPr>
        <p:spPr>
          <a:xfrm flipH="1">
            <a:off x="0" y="318"/>
            <a:ext cx="2571749" cy="5143500"/>
          </a:xfrm>
          <a:custGeom>
            <a:avLst/>
            <a:gdLst>
              <a:gd name="connsiteX0" fmla="*/ 2813221 w 2813241"/>
              <a:gd name="connsiteY0" fmla="*/ 0 h 5626481"/>
              <a:gd name="connsiteX1" fmla="*/ 2813241 w 2813241"/>
              <a:gd name="connsiteY1" fmla="*/ 0 h 5626481"/>
              <a:gd name="connsiteX2" fmla="*/ 2813241 w 2813241"/>
              <a:gd name="connsiteY2" fmla="*/ 1406620 h 5626481"/>
              <a:gd name="connsiteX3" fmla="*/ 2813240 w 2813241"/>
              <a:gd name="connsiteY3" fmla="*/ 1406620 h 5626481"/>
              <a:gd name="connsiteX4" fmla="*/ 1406620 w 2813241"/>
              <a:gd name="connsiteY4" fmla="*/ 2813240 h 5626481"/>
              <a:gd name="connsiteX5" fmla="*/ 2813240 w 2813241"/>
              <a:gd name="connsiteY5" fmla="*/ 4219860 h 5626481"/>
              <a:gd name="connsiteX6" fmla="*/ 2813241 w 2813241"/>
              <a:gd name="connsiteY6" fmla="*/ 4219860 h 5626481"/>
              <a:gd name="connsiteX7" fmla="*/ 2813241 w 2813241"/>
              <a:gd name="connsiteY7" fmla="*/ 5626481 h 5626481"/>
              <a:gd name="connsiteX8" fmla="*/ 0 w 2813241"/>
              <a:gd name="connsiteY8" fmla="*/ 2813240 h 5626481"/>
              <a:gd name="connsiteX9" fmla="*/ 2525603 w 2813241"/>
              <a:gd name="connsiteY9" fmla="*/ 14524 h 56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3241" h="5626481">
                <a:moveTo>
                  <a:pt x="2813221" y="0"/>
                </a:moveTo>
                <a:lnTo>
                  <a:pt x="2813241" y="0"/>
                </a:lnTo>
                <a:lnTo>
                  <a:pt x="2813241" y="1406620"/>
                </a:lnTo>
                <a:lnTo>
                  <a:pt x="2813240" y="1406620"/>
                </a:lnTo>
                <a:cubicBezTo>
                  <a:pt x="2036385" y="1406620"/>
                  <a:pt x="1406620" y="2036385"/>
                  <a:pt x="1406620" y="2813240"/>
                </a:cubicBezTo>
                <a:cubicBezTo>
                  <a:pt x="1406620" y="3590095"/>
                  <a:pt x="2036385" y="4219860"/>
                  <a:pt x="2813240" y="4219860"/>
                </a:cubicBezTo>
                <a:lnTo>
                  <a:pt x="2813241" y="4219860"/>
                </a:lnTo>
                <a:lnTo>
                  <a:pt x="2813241" y="5626481"/>
                </a:lnTo>
                <a:cubicBezTo>
                  <a:pt x="1259531" y="5626481"/>
                  <a:pt x="0" y="4366950"/>
                  <a:pt x="0" y="2813240"/>
                </a:cubicBezTo>
                <a:cubicBezTo>
                  <a:pt x="0" y="1356637"/>
                  <a:pt x="1107010" y="158590"/>
                  <a:pt x="2525603" y="14524"/>
                </a:cubicBezTo>
                <a:close/>
              </a:path>
            </a:pathLst>
          </a:custGeom>
          <a:solidFill>
            <a:sysClr val="windowText" lastClr="000000">
              <a:alpha val="4000"/>
            </a:sysClr>
          </a:solidFill>
          <a:ln>
            <a:noFill/>
          </a:ln>
        </p:spPr>
        <p:style>
          <a:lnRef idx="2">
            <a:srgbClr val="E96C6C">
              <a:shade val="50000"/>
            </a:srgbClr>
          </a:lnRef>
          <a:fillRef idx="1">
            <a:srgbClr val="E96C6C"/>
          </a:fillRef>
          <a:effectRef idx="0">
            <a:srgbClr val="E96C6C"/>
          </a:effectRef>
          <a:fontRef idx="minor">
            <a:sysClr val="window" lastClr="FFFFFF"/>
          </a:fontRef>
        </p:style>
        <p:txBody>
          <a:bodyPr rtlCol="0" anchor="ctr"/>
          <a:lstStyle/>
          <a:p>
            <a:pPr algn="ctr">
              <a:lnSpc>
                <a:spcPct val="120000"/>
              </a:lnSpc>
            </a:pPr>
            <a:endParaRPr kumimoji="1" lang="zh-CN" altLang="en-US" sz="1200" b="1" dirty="0">
              <a:solidFill>
                <a:sysClr val="window" lastClr="FFFFFF"/>
              </a:solidFill>
              <a:latin typeface="微软雅黑" panose="020B0503020204020204" charset="-122"/>
              <a:ea typeface="微软雅黑" panose="020B0503020204020204" charset="-122"/>
            </a:endParaRPr>
          </a:p>
        </p:txBody>
      </p:sp>
      <p:sp>
        <p:nvSpPr>
          <p:cNvPr id="43" name="矩形 42"/>
          <p:cNvSpPr/>
          <p:nvPr>
            <p:custDataLst>
              <p:tags r:id="rId5"/>
            </p:custDataLst>
          </p:nvPr>
        </p:nvSpPr>
        <p:spPr>
          <a:xfrm>
            <a:off x="1094740" y="-163830"/>
            <a:ext cx="7478395" cy="4739005"/>
          </a:xfrm>
          <a:prstGeom prst="rect">
            <a:avLst/>
          </a:prstGeom>
          <a:solidFill>
            <a:srgbClr val="FFFFFF">
              <a:alpha val="48000"/>
            </a:srgbClr>
          </a:solidFill>
          <a:ln>
            <a:solidFill>
              <a:srgbClr val="E96C6C">
                <a:lumMod val="60000"/>
                <a:lumOff val="40000"/>
                <a:alpha val="21000"/>
              </a:srgbClr>
            </a:solidFill>
          </a:ln>
        </p:spPr>
        <p:style>
          <a:lnRef idx="2">
            <a:srgbClr val="E96C6C">
              <a:shade val="50000"/>
            </a:srgbClr>
          </a:lnRef>
          <a:fillRef idx="1">
            <a:srgbClr val="E96C6C"/>
          </a:fillRef>
          <a:effectRef idx="0">
            <a:srgbClr val="E96C6C"/>
          </a:effectRef>
          <a:fontRef idx="minor">
            <a:sysClr val="window" lastClr="FFFFFF"/>
          </a:fontRef>
        </p:style>
        <p:txBody>
          <a:bodyPr rtlCol="0" anchor="ctr"/>
          <a:lstStyle/>
          <a:p>
            <a:pPr algn="ctr">
              <a:lnSpc>
                <a:spcPct val="120000"/>
              </a:lnSpc>
            </a:pPr>
            <a:endParaRPr kumimoji="1" lang="zh-CN" altLang="en-US" sz="1200" b="1">
              <a:solidFill>
                <a:sysClr val="window" lastClr="FFFFFF"/>
              </a:solidFill>
              <a:latin typeface="微软雅黑" panose="020B0503020204020204" charset="-122"/>
              <a:ea typeface="微软雅黑" panose="020B0503020204020204" charset="-122"/>
            </a:endParaRPr>
          </a:p>
        </p:txBody>
      </p:sp>
      <p:cxnSp>
        <p:nvCxnSpPr>
          <p:cNvPr id="44" name="直接连接符 43"/>
          <p:cNvCxnSpPr/>
          <p:nvPr>
            <p:custDataLst>
              <p:tags r:id="rId6"/>
            </p:custDataLst>
          </p:nvPr>
        </p:nvCxnSpPr>
        <p:spPr>
          <a:xfrm>
            <a:off x="2268077" y="1419837"/>
            <a:ext cx="0" cy="2028825"/>
          </a:xfrm>
          <a:prstGeom prst="line">
            <a:avLst/>
          </a:prstGeom>
          <a:ln w="1270">
            <a:solidFill>
              <a:sysClr val="window" lastClr="FFFFFF">
                <a:lumMod val="85000"/>
              </a:sysClr>
            </a:solidFill>
            <a:prstDash val="dash"/>
          </a:ln>
        </p:spPr>
        <p:style>
          <a:lnRef idx="1">
            <a:srgbClr val="E96C6C"/>
          </a:lnRef>
          <a:fillRef idx="0">
            <a:srgbClr val="E96C6C"/>
          </a:fillRef>
          <a:effectRef idx="0">
            <a:srgbClr val="E96C6C"/>
          </a:effectRef>
          <a:fontRef idx="minor">
            <a:sysClr val="windowText" lastClr="000000"/>
          </a:fontRef>
        </p:style>
      </p:cxnSp>
      <p:sp>
        <p:nvSpPr>
          <p:cNvPr id="45" name="任意多边形: 形状 7"/>
          <p:cNvSpPr>
            <a:spLocks noChangeAspect="1"/>
          </p:cNvSpPr>
          <p:nvPr>
            <p:custDataLst>
              <p:tags r:id="rId7"/>
            </p:custDataLst>
          </p:nvPr>
        </p:nvSpPr>
        <p:spPr>
          <a:xfrm>
            <a:off x="2572107" y="3652789"/>
            <a:ext cx="226219" cy="359569"/>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96C6C">
              <a:alpha val="59000"/>
            </a:srgbClr>
          </a:solidFill>
          <a:ln>
            <a:noFill/>
          </a:ln>
        </p:spPr>
        <p:style>
          <a:lnRef idx="2">
            <a:srgbClr val="E96C6C">
              <a:shade val="50000"/>
            </a:srgbClr>
          </a:lnRef>
          <a:fillRef idx="1">
            <a:srgbClr val="E96C6C"/>
          </a:fillRef>
          <a:effectRef idx="0">
            <a:srgbClr val="E96C6C"/>
          </a:effectRef>
          <a:fontRef idx="minor">
            <a:sysClr val="window" lastClr="FFFFFF"/>
          </a:fontRef>
        </p:style>
        <p:txBody>
          <a:bodyPr wrap="square" rtlCol="0" anchor="ctr">
            <a:noAutofit/>
          </a:bodyPr>
          <a:lstStyle/>
          <a:p>
            <a:pPr algn="ctr">
              <a:lnSpc>
                <a:spcPct val="120000"/>
              </a:lnSpc>
            </a:pPr>
            <a:endParaRPr lang="zh-CN" altLang="en-US" sz="1350">
              <a:solidFill>
                <a:sysClr val="window" lastClr="FFFFFF"/>
              </a:solidFill>
              <a:latin typeface="微软雅黑" panose="020B0503020204020204" charset="-122"/>
              <a:ea typeface="微软雅黑" panose="020B0503020204020204" charset="-122"/>
            </a:endParaRPr>
          </a:p>
        </p:txBody>
      </p:sp>
      <p:sp>
        <p:nvSpPr>
          <p:cNvPr id="46" name="任意多边形: 形状 8"/>
          <p:cNvSpPr>
            <a:spLocks noChangeAspect="1"/>
          </p:cNvSpPr>
          <p:nvPr>
            <p:custDataLst>
              <p:tags r:id="rId8"/>
            </p:custDataLst>
          </p:nvPr>
        </p:nvSpPr>
        <p:spPr>
          <a:xfrm>
            <a:off x="2267942" y="3652789"/>
            <a:ext cx="226219" cy="359569"/>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96C6C">
              <a:alpha val="59000"/>
            </a:srgbClr>
          </a:solidFill>
          <a:ln>
            <a:noFill/>
          </a:ln>
        </p:spPr>
        <p:style>
          <a:lnRef idx="2">
            <a:srgbClr val="E96C6C">
              <a:shade val="50000"/>
            </a:srgbClr>
          </a:lnRef>
          <a:fillRef idx="1">
            <a:srgbClr val="E96C6C"/>
          </a:fillRef>
          <a:effectRef idx="0">
            <a:srgbClr val="E96C6C"/>
          </a:effectRef>
          <a:fontRef idx="minor">
            <a:sysClr val="window" lastClr="FFFFFF"/>
          </a:fontRef>
        </p:style>
        <p:txBody>
          <a:bodyPr wrap="square" rtlCol="0" anchor="ctr">
            <a:noAutofit/>
          </a:bodyPr>
          <a:lstStyle/>
          <a:p>
            <a:pPr algn="ctr">
              <a:lnSpc>
                <a:spcPct val="120000"/>
              </a:lnSpc>
            </a:pPr>
            <a:endParaRPr lang="zh-CN" altLang="en-US" sz="1350">
              <a:solidFill>
                <a:sysClr val="window" lastClr="FFFFFF"/>
              </a:solidFill>
              <a:latin typeface="微软雅黑" panose="020B0503020204020204" charset="-122"/>
              <a:ea typeface="微软雅黑" panose="020B0503020204020204" charset="-122"/>
            </a:endParaRPr>
          </a:p>
        </p:txBody>
      </p:sp>
      <p:sp>
        <p:nvSpPr>
          <p:cNvPr id="47" name="任意多边形: 形状 10"/>
          <p:cNvSpPr>
            <a:spLocks noChangeAspect="1"/>
          </p:cNvSpPr>
          <p:nvPr>
            <p:custDataLst>
              <p:tags r:id="rId9"/>
            </p:custDataLst>
          </p:nvPr>
        </p:nvSpPr>
        <p:spPr>
          <a:xfrm>
            <a:off x="861100" y="705436"/>
            <a:ext cx="233363" cy="359569"/>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E96C6C">
              <a:alpha val="59000"/>
            </a:srgbClr>
          </a:solidFill>
          <a:ln>
            <a:noFill/>
          </a:ln>
        </p:spPr>
        <p:style>
          <a:lnRef idx="2">
            <a:srgbClr val="E96C6C">
              <a:shade val="50000"/>
            </a:srgbClr>
          </a:lnRef>
          <a:fillRef idx="1">
            <a:srgbClr val="E96C6C"/>
          </a:fillRef>
          <a:effectRef idx="0">
            <a:srgbClr val="E96C6C"/>
          </a:effectRef>
          <a:fontRef idx="minor">
            <a:sysClr val="window" lastClr="FFFFFF"/>
          </a:fontRef>
        </p:style>
        <p:txBody>
          <a:bodyPr wrap="square" rtlCol="0" anchor="ctr">
            <a:noAutofit/>
          </a:bodyPr>
          <a:lstStyle/>
          <a:p>
            <a:pPr algn="ctr">
              <a:lnSpc>
                <a:spcPct val="120000"/>
              </a:lnSpc>
            </a:pPr>
            <a:endParaRPr lang="zh-CN" altLang="en-US" sz="1350">
              <a:solidFill>
                <a:sysClr val="window" lastClr="FFFFFF"/>
              </a:solidFill>
              <a:latin typeface="微软雅黑" panose="020B0503020204020204" charset="-122"/>
              <a:ea typeface="微软雅黑" panose="020B0503020204020204" charset="-122"/>
            </a:endParaRPr>
          </a:p>
        </p:txBody>
      </p:sp>
      <p:sp>
        <p:nvSpPr>
          <p:cNvPr id="52" name="任意多边形: 形状 11"/>
          <p:cNvSpPr>
            <a:spLocks noChangeAspect="1"/>
          </p:cNvSpPr>
          <p:nvPr>
            <p:custDataLst>
              <p:tags r:id="rId10"/>
            </p:custDataLst>
          </p:nvPr>
        </p:nvSpPr>
        <p:spPr>
          <a:xfrm>
            <a:off x="1260039" y="699721"/>
            <a:ext cx="233363" cy="359569"/>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E96C6C">
              <a:alpha val="59000"/>
            </a:srgbClr>
          </a:solidFill>
          <a:ln>
            <a:noFill/>
          </a:ln>
        </p:spPr>
        <p:style>
          <a:lnRef idx="2">
            <a:srgbClr val="E96C6C">
              <a:shade val="50000"/>
            </a:srgbClr>
          </a:lnRef>
          <a:fillRef idx="1">
            <a:srgbClr val="E96C6C"/>
          </a:fillRef>
          <a:effectRef idx="0">
            <a:srgbClr val="E96C6C"/>
          </a:effectRef>
          <a:fontRef idx="minor">
            <a:sysClr val="window" lastClr="FFFFFF"/>
          </a:fontRef>
        </p:style>
        <p:txBody>
          <a:bodyPr wrap="square" rtlCol="0" anchor="ctr">
            <a:noAutofit/>
          </a:bodyPr>
          <a:lstStyle/>
          <a:p>
            <a:pPr algn="ctr">
              <a:lnSpc>
                <a:spcPct val="120000"/>
              </a:lnSpc>
            </a:pPr>
            <a:endParaRPr lang="zh-CN" altLang="en-US" sz="1350">
              <a:solidFill>
                <a:sysClr val="window" lastClr="FFFFFF"/>
              </a:solidFill>
              <a:latin typeface="微软雅黑" panose="020B0503020204020204" charset="-122"/>
              <a:ea typeface="微软雅黑" panose="020B0503020204020204" charset="-122"/>
            </a:endParaRPr>
          </a:p>
        </p:txBody>
      </p:sp>
      <p:sp>
        <p:nvSpPr>
          <p:cNvPr id="60" name="文本框 59"/>
          <p:cNvSpPr txBox="1"/>
          <p:nvPr>
            <p:custDataLst>
              <p:tags r:id="rId11"/>
            </p:custDataLst>
          </p:nvPr>
        </p:nvSpPr>
        <p:spPr>
          <a:xfrm>
            <a:off x="1493520" y="772160"/>
            <a:ext cx="640715" cy="3587750"/>
          </a:xfrm>
          <a:prstGeom prst="rect">
            <a:avLst/>
          </a:prstGeom>
          <a:noFill/>
        </p:spPr>
        <p:txBody>
          <a:bodyPr wrap="square" lIns="68580" tIns="34290" rIns="68580" bIns="34290" rtlCol="0" anchor="ctr" anchorCtr="0">
            <a:normAutofit/>
          </a:bodyPr>
          <a:lstStyle/>
          <a:p>
            <a:pPr fontAlgn="auto">
              <a:lnSpc>
                <a:spcPct val="120000"/>
              </a:lnSpc>
            </a:pPr>
            <a:r>
              <a:rPr lang="zh-CN" altLang="en-US" sz="2400" b="1" spc="300">
                <a:solidFill>
                  <a:schemeClr val="accent1"/>
                </a:solidFill>
                <a:uFillTx/>
                <a:latin typeface="微软雅黑" panose="020B0503020204020204" charset="-122"/>
                <a:ea typeface="微软雅黑" panose="020B0503020204020204" charset="-122"/>
              </a:rPr>
              <a:t>剪枝的几种类型</a:t>
            </a:r>
          </a:p>
        </p:txBody>
      </p:sp>
      <p:sp>
        <p:nvSpPr>
          <p:cNvPr id="61" name="文本框 60"/>
          <p:cNvSpPr txBox="1"/>
          <p:nvPr>
            <p:custDataLst>
              <p:tags r:id="rId12"/>
            </p:custDataLst>
          </p:nvPr>
        </p:nvSpPr>
        <p:spPr>
          <a:xfrm>
            <a:off x="2988310" y="705485"/>
            <a:ext cx="5265420" cy="3415030"/>
          </a:xfrm>
          <a:prstGeom prst="rect">
            <a:avLst/>
          </a:prstGeom>
          <a:noFill/>
        </p:spPr>
        <p:txBody>
          <a:bodyPr wrap="square" rtlCol="0">
            <a:spAutoFit/>
          </a:bodyPr>
          <a:lstStyle/>
          <a:p>
            <a:r>
              <a:rPr lang="en-US" altLang="zh-CN" sz="1800">
                <a:solidFill>
                  <a:schemeClr val="dk1"/>
                </a:solidFill>
                <a:latin typeface="微软雅黑" panose="020B0503020204020204" charset="-122"/>
                <a:ea typeface="微软雅黑" panose="020B0503020204020204" charset="-122"/>
                <a:cs typeface="微软雅黑" panose="020B0503020204020204" charset="-122"/>
              </a:rPr>
              <a:t>1</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、记忆化</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记忆化搜索其实是搜索的另外一个分支。在这里简单介绍一下记忆化的原理：</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就是记录搜索的每一个状态，当重复搜索到相同的状态的时候直接返回。</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即：搜重了，直接跳。</a:t>
            </a:r>
          </a:p>
          <a:p>
            <a:endParaRPr lang="en-US" altLang="zh-CN" sz="1800">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sz="1800">
                <a:solidFill>
                  <a:schemeClr val="dk1"/>
                </a:solidFill>
                <a:latin typeface="微软雅黑" panose="020B0503020204020204" charset="-122"/>
                <a:ea typeface="微软雅黑" panose="020B0503020204020204" charset="-122"/>
                <a:cs typeface="微软雅黑" panose="020B0503020204020204" charset="-122"/>
              </a:rPr>
              <a:t>2</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、可行性剪枝</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所谓可行性剪枝，顾名思义，就是当当前状态和题意不符，并且由于题目可以推出，往后的所有情况和题意都不符，那么就可以进行剪枝，直接把这种情况及后续的所有情况判负，直接返回。</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3"/>
            </p:custDataLst>
          </p:nvPr>
        </p:nvPicPr>
        <p:blipFill>
          <a:blip r:embed="rId16" r:link="rId17"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42" name="任意多边形: 形状 3"/>
          <p:cNvSpPr/>
          <p:nvPr>
            <p:custDataLst>
              <p:tags r:id="rId4"/>
            </p:custDataLst>
          </p:nvPr>
        </p:nvSpPr>
        <p:spPr>
          <a:xfrm flipH="1">
            <a:off x="0" y="318"/>
            <a:ext cx="2571749" cy="5143500"/>
          </a:xfrm>
          <a:custGeom>
            <a:avLst/>
            <a:gdLst>
              <a:gd name="connsiteX0" fmla="*/ 2813221 w 2813241"/>
              <a:gd name="connsiteY0" fmla="*/ 0 h 5626481"/>
              <a:gd name="connsiteX1" fmla="*/ 2813241 w 2813241"/>
              <a:gd name="connsiteY1" fmla="*/ 0 h 5626481"/>
              <a:gd name="connsiteX2" fmla="*/ 2813241 w 2813241"/>
              <a:gd name="connsiteY2" fmla="*/ 1406620 h 5626481"/>
              <a:gd name="connsiteX3" fmla="*/ 2813240 w 2813241"/>
              <a:gd name="connsiteY3" fmla="*/ 1406620 h 5626481"/>
              <a:gd name="connsiteX4" fmla="*/ 1406620 w 2813241"/>
              <a:gd name="connsiteY4" fmla="*/ 2813240 h 5626481"/>
              <a:gd name="connsiteX5" fmla="*/ 2813240 w 2813241"/>
              <a:gd name="connsiteY5" fmla="*/ 4219860 h 5626481"/>
              <a:gd name="connsiteX6" fmla="*/ 2813241 w 2813241"/>
              <a:gd name="connsiteY6" fmla="*/ 4219860 h 5626481"/>
              <a:gd name="connsiteX7" fmla="*/ 2813241 w 2813241"/>
              <a:gd name="connsiteY7" fmla="*/ 5626481 h 5626481"/>
              <a:gd name="connsiteX8" fmla="*/ 0 w 2813241"/>
              <a:gd name="connsiteY8" fmla="*/ 2813240 h 5626481"/>
              <a:gd name="connsiteX9" fmla="*/ 2525603 w 2813241"/>
              <a:gd name="connsiteY9" fmla="*/ 14524 h 56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3241" h="5626481">
                <a:moveTo>
                  <a:pt x="2813221" y="0"/>
                </a:moveTo>
                <a:lnTo>
                  <a:pt x="2813241" y="0"/>
                </a:lnTo>
                <a:lnTo>
                  <a:pt x="2813241" y="1406620"/>
                </a:lnTo>
                <a:lnTo>
                  <a:pt x="2813240" y="1406620"/>
                </a:lnTo>
                <a:cubicBezTo>
                  <a:pt x="2036385" y="1406620"/>
                  <a:pt x="1406620" y="2036385"/>
                  <a:pt x="1406620" y="2813240"/>
                </a:cubicBezTo>
                <a:cubicBezTo>
                  <a:pt x="1406620" y="3590095"/>
                  <a:pt x="2036385" y="4219860"/>
                  <a:pt x="2813240" y="4219860"/>
                </a:cubicBezTo>
                <a:lnTo>
                  <a:pt x="2813241" y="4219860"/>
                </a:lnTo>
                <a:lnTo>
                  <a:pt x="2813241" y="5626481"/>
                </a:lnTo>
                <a:cubicBezTo>
                  <a:pt x="1259531" y="5626481"/>
                  <a:pt x="0" y="4366950"/>
                  <a:pt x="0" y="2813240"/>
                </a:cubicBezTo>
                <a:cubicBezTo>
                  <a:pt x="0" y="1356637"/>
                  <a:pt x="1107010" y="158590"/>
                  <a:pt x="2525603" y="14524"/>
                </a:cubicBezTo>
                <a:close/>
              </a:path>
            </a:pathLst>
          </a:custGeom>
          <a:solidFill>
            <a:sysClr val="windowText" lastClr="000000">
              <a:alpha val="4000"/>
            </a:sysClr>
          </a:solidFill>
          <a:ln>
            <a:noFill/>
          </a:ln>
        </p:spPr>
        <p:style>
          <a:lnRef idx="2">
            <a:srgbClr val="E96C6C">
              <a:shade val="50000"/>
            </a:srgbClr>
          </a:lnRef>
          <a:fillRef idx="1">
            <a:srgbClr val="E96C6C"/>
          </a:fillRef>
          <a:effectRef idx="0">
            <a:srgbClr val="E96C6C"/>
          </a:effectRef>
          <a:fontRef idx="minor">
            <a:sysClr val="window" lastClr="FFFFFF"/>
          </a:fontRef>
        </p:style>
        <p:txBody>
          <a:bodyPr rtlCol="0" anchor="ctr"/>
          <a:lstStyle/>
          <a:p>
            <a:pPr algn="ctr">
              <a:lnSpc>
                <a:spcPct val="120000"/>
              </a:lnSpc>
            </a:pPr>
            <a:endParaRPr kumimoji="1" lang="zh-CN" altLang="en-US" sz="1200" b="1" dirty="0">
              <a:solidFill>
                <a:sysClr val="window" lastClr="FFFFFF"/>
              </a:solidFill>
              <a:latin typeface="微软雅黑" panose="020B0503020204020204" charset="-122"/>
              <a:ea typeface="微软雅黑" panose="020B0503020204020204" charset="-122"/>
            </a:endParaRPr>
          </a:p>
        </p:txBody>
      </p:sp>
      <p:sp>
        <p:nvSpPr>
          <p:cNvPr id="43" name="矩形 42"/>
          <p:cNvSpPr/>
          <p:nvPr>
            <p:custDataLst>
              <p:tags r:id="rId5"/>
            </p:custDataLst>
          </p:nvPr>
        </p:nvSpPr>
        <p:spPr>
          <a:xfrm>
            <a:off x="1094740" y="-163830"/>
            <a:ext cx="7478395" cy="4739005"/>
          </a:xfrm>
          <a:prstGeom prst="rect">
            <a:avLst/>
          </a:prstGeom>
          <a:solidFill>
            <a:srgbClr val="FFFFFF">
              <a:alpha val="48000"/>
            </a:srgbClr>
          </a:solidFill>
          <a:ln>
            <a:solidFill>
              <a:srgbClr val="E96C6C">
                <a:lumMod val="60000"/>
                <a:lumOff val="40000"/>
                <a:alpha val="21000"/>
              </a:srgbClr>
            </a:solidFill>
          </a:ln>
        </p:spPr>
        <p:style>
          <a:lnRef idx="2">
            <a:srgbClr val="E96C6C">
              <a:shade val="50000"/>
            </a:srgbClr>
          </a:lnRef>
          <a:fillRef idx="1">
            <a:srgbClr val="E96C6C"/>
          </a:fillRef>
          <a:effectRef idx="0">
            <a:srgbClr val="E96C6C"/>
          </a:effectRef>
          <a:fontRef idx="minor">
            <a:sysClr val="window" lastClr="FFFFFF"/>
          </a:fontRef>
        </p:style>
        <p:txBody>
          <a:bodyPr rtlCol="0" anchor="ctr"/>
          <a:lstStyle/>
          <a:p>
            <a:pPr algn="ctr">
              <a:lnSpc>
                <a:spcPct val="120000"/>
              </a:lnSpc>
            </a:pPr>
            <a:endParaRPr kumimoji="1" lang="zh-CN" altLang="en-US" sz="1200" b="1">
              <a:solidFill>
                <a:sysClr val="window" lastClr="FFFFFF"/>
              </a:solidFill>
              <a:latin typeface="微软雅黑" panose="020B0503020204020204" charset="-122"/>
              <a:ea typeface="微软雅黑" panose="020B0503020204020204" charset="-122"/>
            </a:endParaRPr>
          </a:p>
        </p:txBody>
      </p:sp>
      <p:cxnSp>
        <p:nvCxnSpPr>
          <p:cNvPr id="44" name="直接连接符 43"/>
          <p:cNvCxnSpPr/>
          <p:nvPr>
            <p:custDataLst>
              <p:tags r:id="rId6"/>
            </p:custDataLst>
          </p:nvPr>
        </p:nvCxnSpPr>
        <p:spPr>
          <a:xfrm>
            <a:off x="2268077" y="1419837"/>
            <a:ext cx="0" cy="2028825"/>
          </a:xfrm>
          <a:prstGeom prst="line">
            <a:avLst/>
          </a:prstGeom>
          <a:ln w="1270">
            <a:solidFill>
              <a:sysClr val="window" lastClr="FFFFFF">
                <a:lumMod val="85000"/>
              </a:sysClr>
            </a:solidFill>
            <a:prstDash val="dash"/>
          </a:ln>
        </p:spPr>
        <p:style>
          <a:lnRef idx="1">
            <a:srgbClr val="E96C6C"/>
          </a:lnRef>
          <a:fillRef idx="0">
            <a:srgbClr val="E96C6C"/>
          </a:fillRef>
          <a:effectRef idx="0">
            <a:srgbClr val="E96C6C"/>
          </a:effectRef>
          <a:fontRef idx="minor">
            <a:sysClr val="windowText" lastClr="000000"/>
          </a:fontRef>
        </p:style>
      </p:cxnSp>
      <p:sp>
        <p:nvSpPr>
          <p:cNvPr id="45" name="任意多边形: 形状 7"/>
          <p:cNvSpPr>
            <a:spLocks noChangeAspect="1"/>
          </p:cNvSpPr>
          <p:nvPr>
            <p:custDataLst>
              <p:tags r:id="rId7"/>
            </p:custDataLst>
          </p:nvPr>
        </p:nvSpPr>
        <p:spPr>
          <a:xfrm>
            <a:off x="2572107" y="3652789"/>
            <a:ext cx="226219" cy="359569"/>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96C6C">
              <a:alpha val="59000"/>
            </a:srgbClr>
          </a:solidFill>
          <a:ln>
            <a:noFill/>
          </a:ln>
        </p:spPr>
        <p:style>
          <a:lnRef idx="2">
            <a:srgbClr val="E96C6C">
              <a:shade val="50000"/>
            </a:srgbClr>
          </a:lnRef>
          <a:fillRef idx="1">
            <a:srgbClr val="E96C6C"/>
          </a:fillRef>
          <a:effectRef idx="0">
            <a:srgbClr val="E96C6C"/>
          </a:effectRef>
          <a:fontRef idx="minor">
            <a:sysClr val="window" lastClr="FFFFFF"/>
          </a:fontRef>
        </p:style>
        <p:txBody>
          <a:bodyPr wrap="square" rtlCol="0" anchor="ctr">
            <a:noAutofit/>
          </a:bodyPr>
          <a:lstStyle/>
          <a:p>
            <a:pPr algn="ctr">
              <a:lnSpc>
                <a:spcPct val="120000"/>
              </a:lnSpc>
            </a:pPr>
            <a:endParaRPr lang="zh-CN" altLang="en-US" sz="1350">
              <a:solidFill>
                <a:sysClr val="window" lastClr="FFFFFF"/>
              </a:solidFill>
              <a:latin typeface="微软雅黑" panose="020B0503020204020204" charset="-122"/>
              <a:ea typeface="微软雅黑" panose="020B0503020204020204" charset="-122"/>
            </a:endParaRPr>
          </a:p>
        </p:txBody>
      </p:sp>
      <p:sp>
        <p:nvSpPr>
          <p:cNvPr id="46" name="任意多边形: 形状 8"/>
          <p:cNvSpPr>
            <a:spLocks noChangeAspect="1"/>
          </p:cNvSpPr>
          <p:nvPr>
            <p:custDataLst>
              <p:tags r:id="rId8"/>
            </p:custDataLst>
          </p:nvPr>
        </p:nvSpPr>
        <p:spPr>
          <a:xfrm>
            <a:off x="2267942" y="3652789"/>
            <a:ext cx="226219" cy="359569"/>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96C6C">
              <a:alpha val="59000"/>
            </a:srgbClr>
          </a:solidFill>
          <a:ln>
            <a:noFill/>
          </a:ln>
        </p:spPr>
        <p:style>
          <a:lnRef idx="2">
            <a:srgbClr val="E96C6C">
              <a:shade val="50000"/>
            </a:srgbClr>
          </a:lnRef>
          <a:fillRef idx="1">
            <a:srgbClr val="E96C6C"/>
          </a:fillRef>
          <a:effectRef idx="0">
            <a:srgbClr val="E96C6C"/>
          </a:effectRef>
          <a:fontRef idx="minor">
            <a:sysClr val="window" lastClr="FFFFFF"/>
          </a:fontRef>
        </p:style>
        <p:txBody>
          <a:bodyPr wrap="square" rtlCol="0" anchor="ctr">
            <a:noAutofit/>
          </a:bodyPr>
          <a:lstStyle/>
          <a:p>
            <a:pPr algn="ctr">
              <a:lnSpc>
                <a:spcPct val="120000"/>
              </a:lnSpc>
            </a:pPr>
            <a:endParaRPr lang="zh-CN" altLang="en-US" sz="1350">
              <a:solidFill>
                <a:sysClr val="window" lastClr="FFFFFF"/>
              </a:solidFill>
              <a:latin typeface="微软雅黑" panose="020B0503020204020204" charset="-122"/>
              <a:ea typeface="微软雅黑" panose="020B0503020204020204" charset="-122"/>
            </a:endParaRPr>
          </a:p>
        </p:txBody>
      </p:sp>
      <p:sp>
        <p:nvSpPr>
          <p:cNvPr id="47" name="任意多边形: 形状 10"/>
          <p:cNvSpPr>
            <a:spLocks noChangeAspect="1"/>
          </p:cNvSpPr>
          <p:nvPr>
            <p:custDataLst>
              <p:tags r:id="rId9"/>
            </p:custDataLst>
          </p:nvPr>
        </p:nvSpPr>
        <p:spPr>
          <a:xfrm>
            <a:off x="861100" y="705436"/>
            <a:ext cx="233363" cy="359569"/>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E96C6C">
              <a:alpha val="59000"/>
            </a:srgbClr>
          </a:solidFill>
          <a:ln>
            <a:noFill/>
          </a:ln>
        </p:spPr>
        <p:style>
          <a:lnRef idx="2">
            <a:srgbClr val="E96C6C">
              <a:shade val="50000"/>
            </a:srgbClr>
          </a:lnRef>
          <a:fillRef idx="1">
            <a:srgbClr val="E96C6C"/>
          </a:fillRef>
          <a:effectRef idx="0">
            <a:srgbClr val="E96C6C"/>
          </a:effectRef>
          <a:fontRef idx="minor">
            <a:sysClr val="window" lastClr="FFFFFF"/>
          </a:fontRef>
        </p:style>
        <p:txBody>
          <a:bodyPr wrap="square" rtlCol="0" anchor="ctr">
            <a:noAutofit/>
          </a:bodyPr>
          <a:lstStyle/>
          <a:p>
            <a:pPr algn="ctr">
              <a:lnSpc>
                <a:spcPct val="120000"/>
              </a:lnSpc>
            </a:pPr>
            <a:endParaRPr lang="zh-CN" altLang="en-US" sz="1350">
              <a:solidFill>
                <a:sysClr val="window" lastClr="FFFFFF"/>
              </a:solidFill>
              <a:latin typeface="微软雅黑" panose="020B0503020204020204" charset="-122"/>
              <a:ea typeface="微软雅黑" panose="020B0503020204020204" charset="-122"/>
            </a:endParaRPr>
          </a:p>
        </p:txBody>
      </p:sp>
      <p:sp>
        <p:nvSpPr>
          <p:cNvPr id="52" name="任意多边形: 形状 11"/>
          <p:cNvSpPr>
            <a:spLocks noChangeAspect="1"/>
          </p:cNvSpPr>
          <p:nvPr>
            <p:custDataLst>
              <p:tags r:id="rId10"/>
            </p:custDataLst>
          </p:nvPr>
        </p:nvSpPr>
        <p:spPr>
          <a:xfrm>
            <a:off x="1260039" y="699721"/>
            <a:ext cx="233363" cy="359569"/>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E96C6C">
              <a:alpha val="59000"/>
            </a:srgbClr>
          </a:solidFill>
          <a:ln>
            <a:noFill/>
          </a:ln>
        </p:spPr>
        <p:style>
          <a:lnRef idx="2">
            <a:srgbClr val="E96C6C">
              <a:shade val="50000"/>
            </a:srgbClr>
          </a:lnRef>
          <a:fillRef idx="1">
            <a:srgbClr val="E96C6C"/>
          </a:fillRef>
          <a:effectRef idx="0">
            <a:srgbClr val="E96C6C"/>
          </a:effectRef>
          <a:fontRef idx="minor">
            <a:sysClr val="window" lastClr="FFFFFF"/>
          </a:fontRef>
        </p:style>
        <p:txBody>
          <a:bodyPr wrap="square" rtlCol="0" anchor="ctr">
            <a:noAutofit/>
          </a:bodyPr>
          <a:lstStyle/>
          <a:p>
            <a:pPr algn="ctr">
              <a:lnSpc>
                <a:spcPct val="120000"/>
              </a:lnSpc>
            </a:pPr>
            <a:endParaRPr lang="zh-CN" altLang="en-US" sz="1350">
              <a:solidFill>
                <a:sysClr val="window" lastClr="FFFFFF"/>
              </a:solidFill>
              <a:latin typeface="微软雅黑" panose="020B0503020204020204" charset="-122"/>
              <a:ea typeface="微软雅黑" panose="020B0503020204020204" charset="-122"/>
            </a:endParaRPr>
          </a:p>
        </p:txBody>
      </p:sp>
      <p:sp>
        <p:nvSpPr>
          <p:cNvPr id="60" name="文本框 59"/>
          <p:cNvSpPr txBox="1"/>
          <p:nvPr>
            <p:custDataLst>
              <p:tags r:id="rId11"/>
            </p:custDataLst>
          </p:nvPr>
        </p:nvSpPr>
        <p:spPr>
          <a:xfrm>
            <a:off x="1493520" y="772160"/>
            <a:ext cx="640715" cy="3587750"/>
          </a:xfrm>
          <a:prstGeom prst="rect">
            <a:avLst/>
          </a:prstGeom>
          <a:noFill/>
        </p:spPr>
        <p:txBody>
          <a:bodyPr wrap="square" lIns="68580" tIns="34290" rIns="68580" bIns="34290" rtlCol="0" anchor="ctr" anchorCtr="0">
            <a:normAutofit/>
          </a:bodyPr>
          <a:lstStyle/>
          <a:p>
            <a:pPr fontAlgn="auto">
              <a:lnSpc>
                <a:spcPct val="120000"/>
              </a:lnSpc>
            </a:pPr>
            <a:r>
              <a:rPr lang="zh-CN" altLang="en-US" sz="2400" b="1" spc="300">
                <a:solidFill>
                  <a:schemeClr val="accent1"/>
                </a:solidFill>
                <a:uFillTx/>
                <a:latin typeface="微软雅黑" panose="020B0503020204020204" charset="-122"/>
                <a:ea typeface="微软雅黑" panose="020B0503020204020204" charset="-122"/>
              </a:rPr>
              <a:t>剪枝的几种类型</a:t>
            </a:r>
          </a:p>
        </p:txBody>
      </p:sp>
      <p:sp>
        <p:nvSpPr>
          <p:cNvPr id="61" name="文本框 60"/>
          <p:cNvSpPr txBox="1"/>
          <p:nvPr>
            <p:custDataLst>
              <p:tags r:id="rId12"/>
            </p:custDataLst>
          </p:nvPr>
        </p:nvSpPr>
        <p:spPr>
          <a:xfrm>
            <a:off x="2988310" y="705485"/>
            <a:ext cx="5265420" cy="3138170"/>
          </a:xfrm>
          <a:prstGeom prst="rect">
            <a:avLst/>
          </a:prstGeom>
          <a:noFill/>
        </p:spPr>
        <p:txBody>
          <a:bodyPr wrap="square" rtlCol="0">
            <a:spAutoFit/>
          </a:bodyPr>
          <a:lstStyle/>
          <a:p>
            <a:r>
              <a:rPr lang="en-US" altLang="zh-CN" sz="1800">
                <a:solidFill>
                  <a:schemeClr val="dk1"/>
                </a:solidFill>
                <a:latin typeface="微软雅黑" panose="020B0503020204020204" charset="-122"/>
                <a:ea typeface="微软雅黑" panose="020B0503020204020204" charset="-122"/>
                <a:cs typeface="微软雅黑" panose="020B0503020204020204" charset="-122"/>
              </a:rPr>
              <a:t>3</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、排除等效冗余</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所谓排除等效冗余，就是当几个枝桠具有完全相同的效果的时候，只选择其中一个走就可以了。</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即：都可以，选一个。</a:t>
            </a:r>
          </a:p>
          <a:p>
            <a:endParaRPr lang="en-US" altLang="zh-CN" sz="1800">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sz="1800">
                <a:solidFill>
                  <a:schemeClr val="dk1"/>
                </a:solidFill>
                <a:latin typeface="微软雅黑" panose="020B0503020204020204" charset="-122"/>
                <a:ea typeface="微软雅黑" panose="020B0503020204020204" charset="-122"/>
                <a:cs typeface="微软雅黑" panose="020B0503020204020204" charset="-122"/>
              </a:rPr>
              <a:t>4</a:t>
            </a:r>
            <a:r>
              <a:rPr lang="zh-CN" altLang="en-US" sz="1800">
                <a:solidFill>
                  <a:schemeClr val="dk1"/>
                </a:solidFill>
                <a:latin typeface="微软雅黑" panose="020B0503020204020204" charset="-122"/>
                <a:ea typeface="微软雅黑" panose="020B0503020204020204" charset="-122"/>
                <a:cs typeface="微软雅黑" panose="020B0503020204020204" charset="-122"/>
              </a:rPr>
              <a:t>、最优性剪枝</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所谓最优性剪枝，是在我们用搜索方法解决最优化问题的时候的一种常用剪枝。就是当你搜到一半的时候，已经比已经搜到的最优解要不优了，那么这个方案肯定是不行的，即刻停止搜索，进行回溯。</a:t>
            </a:r>
          </a:p>
          <a:p>
            <a:r>
              <a:rPr lang="zh-CN" altLang="en-US" sz="1800">
                <a:solidFill>
                  <a:schemeClr val="dk1"/>
                </a:solidFill>
                <a:latin typeface="微软雅黑" panose="020B0503020204020204" charset="-122"/>
                <a:ea typeface="微软雅黑" panose="020B0503020204020204" charset="-122"/>
                <a:cs typeface="微软雅黑" panose="020B0503020204020204" charset="-122"/>
              </a:rPr>
              <a:t>即：有比较，选最优。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custDataLst>
              <p:tags r:id="rId2"/>
            </p:custDataLst>
          </p:nvPr>
        </p:nvSpPr>
        <p:spPr>
          <a:xfrm>
            <a:off x="4956974" y="1726135"/>
            <a:ext cx="3429027" cy="879158"/>
          </a:xfrm>
        </p:spPr>
        <p:txBody>
          <a:bodyPr/>
          <a:lstStyle/>
          <a:p>
            <a:r>
              <a:rPr lang="zh-CN" altLang="en-US">
                <a:solidFill>
                  <a:schemeClr val="tx1">
                    <a:lumMod val="85000"/>
                    <a:lumOff val="15000"/>
                  </a:schemeClr>
                </a:solidFill>
              </a:rPr>
              <a:t>谢谢观看</a:t>
            </a:r>
          </a:p>
        </p:txBody>
      </p:sp>
      <p:sp>
        <p:nvSpPr>
          <p:cNvPr id="3" name="文本占位符 2"/>
          <p:cNvSpPr>
            <a:spLocks noGrp="1"/>
          </p:cNvSpPr>
          <p:nvPr>
            <p:ph type="body" idx="14"/>
            <p:custDataLst>
              <p:tags r:id="rId3"/>
            </p:custDataLst>
          </p:nvPr>
        </p:nvSpPr>
        <p:spPr>
          <a:xfrm>
            <a:off x="4956810" y="2707005"/>
            <a:ext cx="3204845" cy="363220"/>
          </a:xfrm>
        </p:spPr>
        <p:txBody>
          <a:bodyPr/>
          <a:lstStyle/>
          <a:p>
            <a:pPr marL="0" indent="-257175" algn="l">
              <a:lnSpc>
                <a:spcPct val="100000"/>
              </a:lnSpc>
              <a:spcBef>
                <a:spcPts val="0"/>
              </a:spcBef>
              <a:spcAft>
                <a:spcPts val="0"/>
              </a:spcAft>
              <a:buSzPct val="100000"/>
              <a:buNone/>
            </a:pPr>
            <a:r>
              <a:rPr lang="zh-CN" altLang="en-US" sz="1300">
                <a:solidFill>
                  <a:schemeClr val="dk1">
                    <a:lumMod val="85000"/>
                    <a:lumOff val="15000"/>
                  </a:schemeClr>
                </a:solidFill>
              </a:rPr>
              <a:t>（づ￣3￣）づ╭❤～</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6" name="图片 5"/>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12" name="任意多边形: 形状 11"/>
          <p:cNvSpPr/>
          <p:nvPr>
            <p:custDataLst>
              <p:tags r:id="rId4"/>
            </p:custDataLst>
          </p:nvPr>
        </p:nvSpPr>
        <p:spPr>
          <a:xfrm>
            <a:off x="7045167" y="3287051"/>
            <a:ext cx="2098834" cy="1856899"/>
          </a:xfrm>
          <a:custGeom>
            <a:avLst/>
            <a:gdLst>
              <a:gd name="connsiteX0" fmla="*/ 2125663 w 2798445"/>
              <a:gd name="connsiteY0" fmla="*/ 0 h 2475865"/>
              <a:gd name="connsiteX1" fmla="*/ 2757770 w 2798445"/>
              <a:gd name="connsiteY1" fmla="*/ 87358 h 2475865"/>
              <a:gd name="connsiteX2" fmla="*/ 2798445 w 2798445"/>
              <a:gd name="connsiteY2" fmla="*/ 100967 h 2475865"/>
              <a:gd name="connsiteX3" fmla="*/ 2798445 w 2798445"/>
              <a:gd name="connsiteY3" fmla="*/ 2475865 h 2475865"/>
              <a:gd name="connsiteX4" fmla="*/ 82893 w 2798445"/>
              <a:gd name="connsiteY4" fmla="*/ 2475865 h 2475865"/>
              <a:gd name="connsiteX5" fmla="*/ 43186 w 2798445"/>
              <a:gd name="connsiteY5" fmla="*/ 2334703 h 2475865"/>
              <a:gd name="connsiteX6" fmla="*/ 0 w 2798445"/>
              <a:gd name="connsiteY6" fmla="*/ 1943100 h 2475865"/>
              <a:gd name="connsiteX7" fmla="*/ 2125663 w 2798445"/>
              <a:gd name="connsiteY7" fmla="*/ 0 h 247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445" h="2475865">
                <a:moveTo>
                  <a:pt x="2125663" y="0"/>
                </a:moveTo>
                <a:cubicBezTo>
                  <a:pt x="2345783" y="0"/>
                  <a:pt x="2558088" y="30585"/>
                  <a:pt x="2757770" y="87358"/>
                </a:cubicBezTo>
                <a:lnTo>
                  <a:pt x="2798445" y="100967"/>
                </a:lnTo>
                <a:lnTo>
                  <a:pt x="2798445" y="2475865"/>
                </a:lnTo>
                <a:lnTo>
                  <a:pt x="82893" y="2475865"/>
                </a:lnTo>
                <a:lnTo>
                  <a:pt x="43186" y="2334703"/>
                </a:lnTo>
                <a:cubicBezTo>
                  <a:pt x="14870" y="2208211"/>
                  <a:pt x="0" y="2077243"/>
                  <a:pt x="0" y="1943100"/>
                </a:cubicBezTo>
                <a:cubicBezTo>
                  <a:pt x="0" y="869956"/>
                  <a:pt x="951692" y="0"/>
                  <a:pt x="2125663" y="0"/>
                </a:cubicBezTo>
                <a:close/>
              </a:path>
            </a:pathLst>
          </a:custGeom>
          <a:solidFill>
            <a:srgbClr val="4472C4"/>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8" name="任意多边形: 形状 7"/>
          <p:cNvSpPr/>
          <p:nvPr>
            <p:custDataLst>
              <p:tags r:id="rId5"/>
            </p:custDataLst>
          </p:nvPr>
        </p:nvSpPr>
        <p:spPr>
          <a:xfrm>
            <a:off x="0" y="450"/>
            <a:ext cx="5730717" cy="5143500"/>
          </a:xfrm>
          <a:custGeom>
            <a:avLst/>
            <a:gdLst>
              <a:gd name="connsiteX0" fmla="*/ 0 w 7640956"/>
              <a:gd name="connsiteY0" fmla="*/ 0 h 6858000"/>
              <a:gd name="connsiteX1" fmla="*/ 7192178 w 7640956"/>
              <a:gd name="connsiteY1" fmla="*/ 0 h 6858000"/>
              <a:gd name="connsiteX2" fmla="*/ 7272497 w 7640956"/>
              <a:gd name="connsiteY2" fmla="*/ 186197 h 6858000"/>
              <a:gd name="connsiteX3" fmla="*/ 7640956 w 7640956"/>
              <a:gd name="connsiteY3" fmla="*/ 2094548 h 6858000"/>
              <a:gd name="connsiteX4" fmla="*/ 4717419 w 7640956"/>
              <a:gd name="connsiteY4" fmla="*/ 6841243 h 6858000"/>
              <a:gd name="connsiteX5" fmla="*/ 4685534 w 7640956"/>
              <a:gd name="connsiteY5" fmla="*/ 6858000 h 6858000"/>
              <a:gd name="connsiteX6" fmla="*/ 0 w 764095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40956" h="6858000">
                <a:moveTo>
                  <a:pt x="0" y="0"/>
                </a:moveTo>
                <a:lnTo>
                  <a:pt x="7192178" y="0"/>
                </a:lnTo>
                <a:lnTo>
                  <a:pt x="7272497" y="186197"/>
                </a:lnTo>
                <a:cubicBezTo>
                  <a:pt x="7510866" y="781251"/>
                  <a:pt x="7640956" y="1424013"/>
                  <a:pt x="7640956" y="2094548"/>
                </a:cubicBezTo>
                <a:cubicBezTo>
                  <a:pt x="7640956" y="4106152"/>
                  <a:pt x="6470148" y="5867805"/>
                  <a:pt x="4717419" y="6841243"/>
                </a:cubicBezTo>
                <a:lnTo>
                  <a:pt x="4685534" y="6858000"/>
                </a:lnTo>
                <a:lnTo>
                  <a:pt x="0" y="6858000"/>
                </a:lnTo>
                <a:close/>
              </a:path>
            </a:pathLst>
          </a:custGeom>
          <a:solidFill>
            <a:srgbClr val="4472C4"/>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1" name="圆角矩形 10"/>
          <p:cNvSpPr/>
          <p:nvPr>
            <p:custDataLst>
              <p:tags r:id="rId6"/>
            </p:custDataLst>
          </p:nvPr>
        </p:nvSpPr>
        <p:spPr>
          <a:xfrm>
            <a:off x="429101" y="1091063"/>
            <a:ext cx="8286274" cy="3818573"/>
          </a:xfrm>
          <a:prstGeom prst="roundRect">
            <a:avLst>
              <a:gd name="adj" fmla="val 3666"/>
            </a:avLst>
          </a:prstGeom>
          <a:solidFill>
            <a:srgbClr val="FFFFFF"/>
          </a:solidFill>
          <a:ln w="19050">
            <a:noFill/>
          </a:ln>
          <a:effectLst>
            <a:outerShdw blurRad="266700" dir="5400000" algn="t" rotWithShape="0">
              <a:prstClr val="black">
                <a:alpha val="20000"/>
              </a:prstClr>
            </a:outerShdw>
          </a:effectLst>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7" name="标题 1"/>
          <p:cNvSpPr>
            <a:spLocks noGrp="1"/>
          </p:cNvSpPr>
          <p:nvPr>
            <p:custDataLst>
              <p:tags r:id="rId7"/>
            </p:custDataLst>
          </p:nvPr>
        </p:nvSpPr>
        <p:spPr>
          <a:xfrm>
            <a:off x="780574" y="291439"/>
            <a:ext cx="4675823" cy="591026"/>
          </a:xfrm>
          <a:prstGeom prst="rect">
            <a:avLst/>
          </a:prstGeom>
        </p:spPr>
        <p:txBody>
          <a:bodyPr vert="horz" lIns="76200" tIns="28575" rIns="57150" bIns="28575"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rgbClr val="000000"/>
                </a:solidFill>
                <a:uFillTx/>
                <a:latin typeface="微软雅黑" panose="020B0503020204020204" charset="-122"/>
                <a:ea typeface="微软雅黑" panose="020B0503020204020204" charset="-122"/>
                <a:cs typeface="+mn-ea"/>
              </a:defRPr>
            </a:lvl1pPr>
          </a:lstStyle>
          <a:p>
            <a:pPr marL="0" indent="0" algn="l">
              <a:lnSpc>
                <a:spcPct val="130000"/>
              </a:lnSpc>
              <a:spcBef>
                <a:spcPts val="0"/>
              </a:spcBef>
              <a:spcAft>
                <a:spcPts val="0"/>
              </a:spcAft>
              <a:buSzPct val="100000"/>
              <a:buNone/>
            </a:pPr>
            <a:r>
              <a:rPr lang="zh-CN" altLang="en-US" sz="2400" spc="300">
                <a:solidFill>
                  <a:schemeClr val="lt1"/>
                </a:solidFill>
              </a:rPr>
              <a:t>暴力的引入</a:t>
            </a:r>
          </a:p>
        </p:txBody>
      </p:sp>
      <p:sp>
        <p:nvSpPr>
          <p:cNvPr id="10" name="文本框 9"/>
          <p:cNvSpPr txBox="1"/>
          <p:nvPr>
            <p:custDataLst>
              <p:tags r:id="rId8"/>
            </p:custDataLst>
          </p:nvPr>
        </p:nvSpPr>
        <p:spPr>
          <a:xfrm>
            <a:off x="780415" y="1107255"/>
            <a:ext cx="7583805" cy="3536315"/>
          </a:xfrm>
          <a:prstGeom prst="rect">
            <a:avLst/>
          </a:prstGeom>
          <a:noFill/>
        </p:spPr>
        <p:txBody>
          <a:bodyPr vert="horz" lIns="67500" tIns="35100" rIns="67500" bIns="35100" rtlCol="0" anchor="t" anchorCtr="0">
            <a:noAutofit/>
          </a:bodyPr>
          <a:lstStyle>
            <a:lvl1pPr marL="285750" indent="-285750" fontAlgn="auto">
              <a:lnSpc>
                <a:spcPct val="150000"/>
              </a:lnSpc>
              <a:spcBef>
                <a:spcPts val="0"/>
              </a:spcBef>
              <a:spcAft>
                <a:spcPts val="800"/>
              </a:spcAft>
              <a:buFont typeface="微软雅黑" panose="020B0503020204020204" charset="-122"/>
              <a:buAutoNum type="ea1JpnChsDbPeriod"/>
              <a:defRPr sz="1100" u="none" strike="noStrike" cap="none" spc="150" normalizeH="0" baseline="0">
                <a:solidFill>
                  <a:srgbClr val="000000">
                    <a:lumMod val="95000"/>
                    <a:lumOff val="5000"/>
                  </a:srgb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l">
              <a:lnSpc>
                <a:spcPct val="130000"/>
              </a:lnSpc>
              <a:spcBef>
                <a:spcPts val="0"/>
              </a:spcBef>
              <a:spcAft>
                <a:spcPts val="800"/>
              </a:spcAft>
              <a:buSzPct val="100000"/>
              <a:buFont typeface="Arial" panose="020B0604020202020204" pitchFamily="34" charset="0"/>
              <a:buChar char="•"/>
            </a:pPr>
            <a:r>
              <a:rPr lang="zh-CN" altLang="en-US" sz="1800">
                <a:solidFill>
                  <a:srgbClr val="000000">
                    <a:lumMod val="95000"/>
                    <a:lumOff val="5000"/>
                  </a:srgbClr>
                </a:solidFill>
                <a:uFillTx/>
                <a:latin typeface="微软雅黑" panose="020B0503020204020204" charset="-122"/>
                <a:ea typeface="微软雅黑" panose="020B0503020204020204" charset="-122"/>
                <a:cs typeface="微软雅黑" panose="020B0503020204020204" charset="-122"/>
              </a:rPr>
              <a:t>设想一下，你觉得家门口的山非常碍事，下决心发扬“愚公移山”精神，凭借一镐一担打算把山一点一点的移走。虽然精神值得褒奖，而且理论上是可行的，只要给予足够多的时间迟早能做到。但是，实际上并不可能给你那么多时间，所以使用这种办法在有生之年是不可能将山移开的（也许你可以使用更好的办法，比如使用魔法或者设法让天神感动，让他帮你移山）。然而，如果你只是把一个不到半人高的小沙堆给移走，那使用这种方法很快就可以完成了。</a:t>
            </a:r>
            <a:r>
              <a:rPr lang="en-US" altLang="zh-CN" sz="1800">
                <a:solidFill>
                  <a:srgbClr val="000000">
                    <a:lumMod val="95000"/>
                    <a:lumOff val="5000"/>
                  </a:srgbClr>
                </a:solidFill>
                <a:uFillTx/>
                <a:latin typeface="微软雅黑" panose="020B0503020204020204" charset="-122"/>
                <a:ea typeface="微软雅黑" panose="020B0503020204020204" charset="-122"/>
                <a:cs typeface="微软雅黑" panose="020B0503020204020204" charset="-122"/>
              </a:rPr>
              <a:t>                                           ----选自洛谷</a:t>
            </a:r>
          </a:p>
          <a:p>
            <a:pPr marL="285750" lvl="0" indent="-285750" algn="l">
              <a:lnSpc>
                <a:spcPct val="130000"/>
              </a:lnSpc>
              <a:spcBef>
                <a:spcPts val="0"/>
              </a:spcBef>
              <a:spcAft>
                <a:spcPts val="800"/>
              </a:spcAft>
              <a:buSzPct val="100000"/>
              <a:buFont typeface="Arial" panose="020B0604020202020204" pitchFamily="34" charset="0"/>
              <a:buChar char="•"/>
            </a:pPr>
            <a:r>
              <a:rPr lang="zh-CN" altLang="en-US" sz="1800">
                <a:solidFill>
                  <a:srgbClr val="000000">
                    <a:lumMod val="95000"/>
                    <a:lumOff val="5000"/>
                  </a:srgbClr>
                </a:solidFill>
                <a:uFillTx/>
                <a:latin typeface="微软雅黑" panose="020B0503020204020204" charset="-122"/>
                <a:ea typeface="微软雅黑" panose="020B0503020204020204" charset="-122"/>
                <a:cs typeface="微软雅黑" panose="020B0503020204020204" charset="-122"/>
              </a:rPr>
              <a:t>暴力就是枚举出所有可能的情况，然后判断或者统计，从而解决问题。</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p:custDataLst>
              <p:tags r:id="rId2"/>
            </p:custDataLst>
          </p:nvPr>
        </p:nvSpPr>
        <p:spPr>
          <a:xfrm rot="5400000">
            <a:off x="-285989" y="663002"/>
            <a:ext cx="4146847" cy="3574868"/>
          </a:xfrm>
          <a:prstGeom prst="triangle">
            <a:avLst/>
          </a:prstGeom>
          <a:pattFill prst="ltUpDiag">
            <a:fgClr>
              <a:srgbClr val="E7E6E6"/>
            </a:fgClr>
            <a:bgClr>
              <a:sysClr val="window" lastClr="FFFFFF"/>
            </a:bgClr>
          </a:patt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1350"/>
          </a:p>
        </p:txBody>
      </p:sp>
      <p:sp>
        <p:nvSpPr>
          <p:cNvPr id="11" name="文本框 10"/>
          <p:cNvSpPr txBox="1"/>
          <p:nvPr>
            <p:custDataLst>
              <p:tags r:id="rId3"/>
            </p:custDataLst>
          </p:nvPr>
        </p:nvSpPr>
        <p:spPr>
          <a:xfrm>
            <a:off x="538163" y="462280"/>
            <a:ext cx="8067675" cy="4219575"/>
          </a:xfrm>
          <a:prstGeom prst="rect">
            <a:avLst/>
          </a:prstGeom>
        </p:spPr>
        <p:txBody>
          <a:bodyPr vert="horz" lIns="67500" tIns="35100" rIns="67500" bIns="35100" rtlCol="0" anchor="ctr" anchorCtr="0">
            <a:normAutofit/>
          </a:bodyPr>
          <a:lstStyle>
            <a:lvl1pPr marL="228600" indent="-228600" fontAlgn="auto">
              <a:lnSpc>
                <a:spcPct val="150000"/>
              </a:lnSpc>
              <a:spcBef>
                <a:spcPts val="0"/>
              </a:spcBef>
              <a:spcAft>
                <a:spcPts val="800"/>
              </a:spcAft>
              <a:buFont typeface="Arial" panose="020B0604020202020204" pitchFamily="34" charset="0"/>
              <a:buChar char="•"/>
              <a:defRPr sz="1200" u="none" strike="noStrike" cap="none" spc="150" normalizeH="0" baseline="0">
                <a:solidFill>
                  <a:srgbClr val="E7E6E6">
                    <a:lumMod val="50000"/>
                  </a:srgb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lvl="0" indent="-342900" algn="l">
              <a:lnSpc>
                <a:spcPct val="150000"/>
              </a:lnSpc>
              <a:spcBef>
                <a:spcPts val="0"/>
              </a:spcBef>
              <a:spcAft>
                <a:spcPts val="800"/>
              </a:spcAft>
              <a:buSzPct val="100000"/>
              <a:buFont typeface="+mj-lt"/>
              <a:buAutoNum type="arabicPeriod"/>
            </a:pPr>
            <a:r>
              <a:rPr lang="zh-CN" altLang="en-US" sz="2000">
                <a:solidFill>
                  <a:sysClr val="windowText" lastClr="000000">
                    <a:lumMod val="75000"/>
                    <a:lumOff val="25000"/>
                  </a:sysClr>
                </a:solidFill>
                <a:latin typeface="Arial" panose="020B0604020202020204" pitchFamily="34" charset="0"/>
              </a:rPr>
              <a:t>头文件</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a:solidFill>
                  <a:sysClr val="windowText" lastClr="000000">
                    <a:lumMod val="75000"/>
                    <a:lumOff val="25000"/>
                  </a:sysClr>
                </a:solidFill>
                <a:latin typeface="Arial" panose="020B0604020202020204" pitchFamily="34" charset="0"/>
              </a:rPr>
              <a:t>#include&lt;queue&gt;// 队列 </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a:solidFill>
                  <a:sysClr val="windowText" lastClr="000000">
                    <a:lumMod val="75000"/>
                    <a:lumOff val="25000"/>
                  </a:sysClr>
                </a:solidFill>
                <a:latin typeface="Arial" panose="020B0604020202020204" pitchFamily="34" charset="0"/>
              </a:rPr>
              <a:t>#include&lt;stack&gt;//栈</a:t>
            </a:r>
          </a:p>
          <a:p>
            <a:pPr marL="342900" lvl="0" indent="-342900" algn="l">
              <a:lnSpc>
                <a:spcPct val="150000"/>
              </a:lnSpc>
              <a:spcBef>
                <a:spcPts val="0"/>
              </a:spcBef>
              <a:spcAft>
                <a:spcPts val="800"/>
              </a:spcAft>
              <a:buSzPct val="100000"/>
              <a:buFont typeface="+mj-lt"/>
              <a:buAutoNum type="arabicPeriod"/>
            </a:pPr>
            <a:r>
              <a:rPr lang="zh-CN" altLang="en-US" sz="2000">
                <a:solidFill>
                  <a:sysClr val="windowText" lastClr="000000">
                    <a:lumMod val="75000"/>
                    <a:lumOff val="25000"/>
                  </a:sysClr>
                </a:solidFill>
                <a:latin typeface="Arial" panose="020B0604020202020204" pitchFamily="34" charset="0"/>
              </a:rPr>
              <a:t>定义方式</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a:solidFill>
                  <a:sysClr val="windowText" lastClr="000000">
                    <a:lumMod val="75000"/>
                    <a:lumOff val="25000"/>
                  </a:sysClr>
                </a:solidFill>
                <a:latin typeface="Arial" panose="020B0604020202020204" pitchFamily="34" charset="0"/>
              </a:rPr>
              <a:t>stack&lt;int&gt;  s;//参数也是数据类型，这是栈的定义方式</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a:solidFill>
                  <a:sysClr val="windowText" lastClr="000000">
                    <a:lumMod val="75000"/>
                    <a:lumOff val="25000"/>
                  </a:sysClr>
                </a:solidFill>
                <a:latin typeface="Arial" panose="020B0604020202020204" pitchFamily="34" charset="0"/>
              </a:rPr>
              <a:t>queue&lt;int&gt;  q; //参数是数据类型，这是队列的定义方式</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marL="0" indent="0">
              <a:buNone/>
            </a:pPr>
            <a:r>
              <a:rPr sz="2000">
                <a:sym typeface="+mn-ea"/>
              </a:rPr>
              <a:t>队列：</a:t>
            </a:r>
            <a:endParaRPr lang="zh-CN" altLang="en-US" sz="2000"/>
          </a:p>
          <a:p>
            <a:r>
              <a:rPr sz="2000">
                <a:sym typeface="+mn-ea"/>
              </a:rPr>
              <a:t>q.empty()// 如果队列为空返回true，否则返回false  </a:t>
            </a:r>
            <a:endParaRPr lang="zh-CN" altLang="en-US" sz="2000"/>
          </a:p>
          <a:p>
            <a:r>
              <a:rPr sz="2000">
                <a:sym typeface="+mn-ea"/>
              </a:rPr>
              <a:t>q.size() // 返回队列中元素的个数  </a:t>
            </a:r>
            <a:endParaRPr lang="zh-CN" altLang="en-US" sz="2000"/>
          </a:p>
          <a:p>
            <a:r>
              <a:rPr sz="2000">
                <a:sym typeface="+mn-ea"/>
              </a:rPr>
              <a:t>q.pop()  //删除队列首元素但不返回其值  </a:t>
            </a:r>
            <a:endParaRPr lang="zh-CN" altLang="en-US" sz="2000"/>
          </a:p>
          <a:p>
            <a:r>
              <a:rPr sz="2000">
                <a:sym typeface="+mn-ea"/>
              </a:rPr>
              <a:t>q.front()  // 返回队首元素的值，但不删除该元素  </a:t>
            </a:r>
            <a:endParaRPr lang="zh-CN" altLang="en-US" sz="2000"/>
          </a:p>
          <a:p>
            <a:r>
              <a:rPr sz="2000">
                <a:sym typeface="+mn-ea"/>
              </a:rPr>
              <a:t>q.push(X) //在队尾压入新元素 ，X为要压入的元素</a:t>
            </a:r>
            <a:endParaRPr lang="zh-CN" altLang="en-US" sz="2000"/>
          </a:p>
          <a:p>
            <a:r>
              <a:rPr sz="2000">
                <a:sym typeface="+mn-ea"/>
              </a:rPr>
              <a:t>q.back() //返回队列尾元素的值，但不删除该</a:t>
            </a:r>
            <a:endParaRPr lang="zh-CN" altLang="en-US" sz="2000">
              <a:sym typeface="+mn-ea"/>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sz="2000">
                <a:sym typeface="+mn-ea"/>
              </a:rPr>
              <a:t>栈：</a:t>
            </a:r>
            <a:endParaRPr lang="zh-CN" altLang="en-US" sz="2000"/>
          </a:p>
          <a:p>
            <a:r>
              <a:rPr sz="2000">
                <a:sym typeface="+mn-ea"/>
              </a:rPr>
              <a:t>s.empty()//如果栈为空返回true，否则返回false  </a:t>
            </a:r>
            <a:endParaRPr lang="zh-CN" altLang="en-US" sz="2000"/>
          </a:p>
          <a:p>
            <a:r>
              <a:rPr sz="2000">
                <a:sym typeface="+mn-ea"/>
              </a:rPr>
              <a:t>s.size()//返回栈中元素的个数  </a:t>
            </a:r>
            <a:endParaRPr lang="zh-CN" altLang="en-US" sz="2000"/>
          </a:p>
          <a:p>
            <a:r>
              <a:rPr sz="2000">
                <a:sym typeface="+mn-ea"/>
              </a:rPr>
              <a:t>s.pop()//删除栈顶元素但不返回其值  </a:t>
            </a:r>
            <a:endParaRPr lang="zh-CN" altLang="en-US" sz="2000"/>
          </a:p>
          <a:p>
            <a:r>
              <a:rPr sz="2000">
                <a:sym typeface="+mn-ea"/>
              </a:rPr>
              <a:t>s.top()//返回栈顶的元素，但不删除该元素  </a:t>
            </a:r>
            <a:endParaRPr lang="zh-CN" altLang="en-US" sz="2000"/>
          </a:p>
          <a:p>
            <a:r>
              <a:rPr sz="2000">
                <a:sym typeface="+mn-ea"/>
              </a:rPr>
              <a:t>s.push(X)//在栈顶压入新元素 ，参数X为要压入的元素</a:t>
            </a:r>
            <a:endParaRPr lang="zh-CN" altLang="en-US" sz="2000"/>
          </a:p>
          <a:p>
            <a:endParaRPr lang="zh-CN" altLang="en-US" sz="200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10" name="图片 9"/>
          <p:cNvPicPr/>
          <p:nvPr userDrawn="1">
            <p:custDataLst>
              <p:tags r:id="rId3"/>
            </p:custDataLst>
          </p:nvPr>
        </p:nvPicPr>
        <p:blipFill>
          <a:blip r:embed="rId10" r:link="rId11"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6" name="标题 5"/>
          <p:cNvSpPr>
            <a:spLocks noGrp="1"/>
          </p:cNvSpPr>
          <p:nvPr>
            <p:ph type="title" idx="4294967295"/>
            <p:custDataLst>
              <p:tags r:id="rId4"/>
            </p:custDataLst>
          </p:nvPr>
        </p:nvSpPr>
        <p:spPr>
          <a:xfrm>
            <a:off x="1548130" y="5080"/>
            <a:ext cx="4513580" cy="1598295"/>
          </a:xfrm>
          <a:noFill/>
          <a:ln w="9525">
            <a:noFill/>
          </a:ln>
        </p:spPr>
        <p:txBody>
          <a:bodyPr vert="horz" lIns="101600" tIns="38100" rIns="76200" bIns="38100" rtlCol="0" anchor="b" anchorCtr="0">
            <a:noAutofit/>
          </a:bodyPr>
          <a:lstStyle>
            <a:lvl1pPr marL="0" lvl="0" indent="0" algn="ctr" defTabSz="685800" eaLnBrk="1" fontAlgn="base" latinLnBrk="0" hangingPunct="1">
              <a:lnSpc>
                <a:spcPct val="100000"/>
              </a:lnSpc>
              <a:spcBef>
                <a:spcPct val="0"/>
              </a:spcBef>
              <a:spcAft>
                <a:spcPct val="0"/>
              </a:spcAft>
              <a:buNone/>
              <a:defRPr sz="1800" b="0" i="0" u="none" kern="1200" baseline="0">
                <a:solidFill>
                  <a:schemeClr val="tx2"/>
                </a:solidFill>
                <a:latin typeface="+mj-lt"/>
                <a:ea typeface="+mj-ea"/>
                <a:cs typeface="+mj-cs"/>
              </a:defRPr>
            </a:lvl1pPr>
          </a:lstStyle>
          <a:p>
            <a:pPr lvl="0" algn="ctr">
              <a:buClrTx/>
              <a:buSzTx/>
              <a:buFontTx/>
            </a:pPr>
            <a:br>
              <a:rPr lang="zh-CN" altLang="en-US" sz="3200" spc="0">
                <a:solidFill>
                  <a:schemeClr val="accent1">
                    <a:lumMod val="40000"/>
                    <a:lumOff val="60000"/>
                  </a:schemeClr>
                </a:solidFill>
                <a:latin typeface="汉仪旗黑-85S" charset="0"/>
                <a:cs typeface="汉仪旗黑-85S" charset="0"/>
                <a:sym typeface="+mn-ea"/>
              </a:rPr>
            </a:br>
            <a:br>
              <a:rPr lang="zh-CN" altLang="en-US" sz="3200" spc="0">
                <a:solidFill>
                  <a:schemeClr val="accent1">
                    <a:lumMod val="40000"/>
                    <a:lumOff val="60000"/>
                  </a:schemeClr>
                </a:solidFill>
                <a:latin typeface="汉仪旗黑-85S" charset="0"/>
                <a:cs typeface="汉仪旗黑-85S" charset="0"/>
                <a:sym typeface="+mn-ea"/>
              </a:rPr>
            </a:br>
            <a:br>
              <a:rPr lang="zh-CN" altLang="en-US" sz="3200" spc="0">
                <a:solidFill>
                  <a:schemeClr val="accent1">
                    <a:lumMod val="40000"/>
                    <a:lumOff val="60000"/>
                  </a:schemeClr>
                </a:solidFill>
                <a:latin typeface="汉仪旗黑-85S" charset="0"/>
                <a:cs typeface="汉仪旗黑-85S" charset="0"/>
                <a:sym typeface="+mn-ea"/>
              </a:rPr>
            </a:br>
            <a:br>
              <a:rPr lang="zh-CN" altLang="en-US" sz="3200" spc="0">
                <a:solidFill>
                  <a:schemeClr val="accent1">
                    <a:lumMod val="40000"/>
                    <a:lumOff val="60000"/>
                  </a:schemeClr>
                </a:solidFill>
                <a:latin typeface="汉仪旗黑-85S" charset="0"/>
                <a:cs typeface="汉仪旗黑-85S" charset="0"/>
                <a:sym typeface="+mn-ea"/>
              </a:rPr>
            </a:br>
            <a:r>
              <a:rPr lang="zh-CN" altLang="en-US" sz="3200" spc="0">
                <a:solidFill>
                  <a:schemeClr val="accent1">
                    <a:lumMod val="40000"/>
                    <a:lumOff val="60000"/>
                  </a:schemeClr>
                </a:solidFill>
                <a:latin typeface="汉仪旗黑-85S" charset="0"/>
                <a:cs typeface="汉仪旗黑-85S" charset="0"/>
                <a:sym typeface="+mn-ea"/>
              </a:rPr>
              <a:t>先举个栗子</a:t>
            </a:r>
            <a:br>
              <a:rPr lang="zh-CN" altLang="en-US" sz="3200" spc="0">
                <a:solidFill>
                  <a:schemeClr val="accent1">
                    <a:lumMod val="40000"/>
                    <a:lumOff val="60000"/>
                  </a:schemeClr>
                </a:solidFill>
                <a:latin typeface="汉仪旗黑-85S" charset="0"/>
                <a:cs typeface="汉仪旗黑-85S" charset="0"/>
                <a:sym typeface="+mn-ea"/>
              </a:rPr>
            </a:br>
            <a:r>
              <a:rPr lang="zh-CN" altLang="en-US" sz="3200" spc="0">
                <a:solidFill>
                  <a:schemeClr val="accent1">
                    <a:lumMod val="40000"/>
                    <a:lumOff val="60000"/>
                  </a:schemeClr>
                </a:solidFill>
                <a:latin typeface="汉仪旗黑-85S" charset="0"/>
                <a:cs typeface="汉仪旗黑-85S" charset="0"/>
                <a:sym typeface="+mn-ea"/>
              </a:rPr>
              <a:t>               </a:t>
            </a:r>
            <a:br>
              <a:rPr lang="zh-CN" altLang="en-US" sz="3200" spc="0">
                <a:solidFill>
                  <a:schemeClr val="accent1">
                    <a:lumMod val="40000"/>
                    <a:lumOff val="60000"/>
                  </a:schemeClr>
                </a:solidFill>
                <a:latin typeface="汉仪旗黑-85S" charset="0"/>
                <a:cs typeface="汉仪旗黑-85S" charset="0"/>
                <a:sym typeface="+mn-ea"/>
              </a:rPr>
            </a:br>
            <a:r>
              <a:rPr lang="zh-CN" altLang="en-US" sz="3200" spc="0">
                <a:solidFill>
                  <a:schemeClr val="accent1">
                    <a:lumMod val="40000"/>
                    <a:lumOff val="60000"/>
                  </a:schemeClr>
                </a:solidFill>
                <a:latin typeface="汉仪旗黑-85S" charset="0"/>
                <a:cs typeface="汉仪旗黑-85S" charset="0"/>
                <a:sym typeface="+mn-ea"/>
              </a:rPr>
              <a:t>----百钱买百鸡</a:t>
            </a:r>
          </a:p>
        </p:txBody>
      </p:sp>
      <p:pic>
        <p:nvPicPr>
          <p:cNvPr id="2" name="图片占位符 1" descr="图片1"/>
          <p:cNvPicPr>
            <a:picLocks noGrp="1" noChangeAspect="1"/>
          </p:cNvPicPr>
          <p:nvPr>
            <p:ph type="pic" idx="4294967295"/>
          </p:nvPr>
        </p:nvPicPr>
        <p:blipFill>
          <a:blip r:embed="rId12"/>
          <a:stretch>
            <a:fillRect/>
          </a:stretch>
        </p:blipFill>
        <p:spPr>
          <a:xfrm>
            <a:off x="6442075" y="4895"/>
            <a:ext cx="1696085" cy="1696085"/>
          </a:xfrm>
          <a:prstGeom prst="rect">
            <a:avLst/>
          </a:prstGeom>
          <a:noFill/>
          <a:ln w="9525">
            <a:noFill/>
          </a:ln>
        </p:spPr>
      </p:pic>
      <p:sp>
        <p:nvSpPr>
          <p:cNvPr id="8" name="文本占位符 7"/>
          <p:cNvSpPr>
            <a:spLocks noGrp="1"/>
          </p:cNvSpPr>
          <p:nvPr>
            <p:ph type="body" sz="half" idx="4294967295"/>
            <p:custDataLst>
              <p:tags r:id="rId5"/>
            </p:custDataLst>
          </p:nvPr>
        </p:nvSpPr>
        <p:spPr>
          <a:xfrm>
            <a:off x="735965" y="1680210"/>
            <a:ext cx="7533640" cy="3865245"/>
          </a:xfrm>
          <a:noFill/>
          <a:ln w="9525">
            <a:noFill/>
          </a:ln>
        </p:spPr>
        <p:txBody>
          <a:bodyPr vert="horz" lIns="101600" tIns="0" rIns="82550" bIns="0" rtlCol="0" anchor="t" anchorCtr="0">
            <a:noAutofit/>
          </a:bodyPr>
          <a:lstStyle>
            <a:lvl1pPr marL="0" lvl="0" indent="0" algn="l" defTabSz="685800" eaLnBrk="1" fontAlgn="base" latinLnBrk="0" hangingPunct="1">
              <a:lnSpc>
                <a:spcPct val="100000"/>
              </a:lnSpc>
              <a:spcBef>
                <a:spcPct val="15000"/>
              </a:spcBef>
              <a:spcAft>
                <a:spcPct val="0"/>
              </a:spcAft>
              <a:buNone/>
              <a:defRPr sz="1125" b="0" i="0" u="none" kern="1200" baseline="0">
                <a:solidFill>
                  <a:schemeClr val="tx1"/>
                </a:solidFill>
                <a:latin typeface="+mn-lt"/>
                <a:ea typeface="+mn-ea"/>
                <a:cs typeface="+mn-cs"/>
              </a:defRPr>
            </a:lvl1pPr>
            <a:lvl2pPr marL="257175" lvl="1" indent="0" algn="l" defTabSz="685800" eaLnBrk="1" fontAlgn="base" latinLnBrk="0" hangingPunct="1">
              <a:lnSpc>
                <a:spcPct val="100000"/>
              </a:lnSpc>
              <a:spcBef>
                <a:spcPct val="15000"/>
              </a:spcBef>
              <a:spcAft>
                <a:spcPct val="0"/>
              </a:spcAft>
              <a:buNone/>
              <a:defRPr sz="1015" b="0" i="0" u="none" kern="1200" baseline="0">
                <a:solidFill>
                  <a:schemeClr val="tx1"/>
                </a:solidFill>
                <a:latin typeface="+mn-lt"/>
                <a:ea typeface="+mn-ea"/>
                <a:cs typeface="+mn-cs"/>
              </a:defRPr>
            </a:lvl2pPr>
            <a:lvl3pPr marL="514350" lvl="2" indent="0" algn="l" defTabSz="685800" eaLnBrk="1" fontAlgn="base" latinLnBrk="0" hangingPunct="1">
              <a:lnSpc>
                <a:spcPct val="100000"/>
              </a:lnSpc>
              <a:spcBef>
                <a:spcPct val="15000"/>
              </a:spcBef>
              <a:spcAft>
                <a:spcPct val="0"/>
              </a:spcAft>
              <a:buNone/>
              <a:defRPr sz="900" b="0" i="0" u="none" kern="1200" baseline="0">
                <a:solidFill>
                  <a:schemeClr val="tx1"/>
                </a:solidFill>
                <a:latin typeface="+mn-lt"/>
                <a:ea typeface="+mn-ea"/>
                <a:cs typeface="+mn-cs"/>
              </a:defRPr>
            </a:lvl3pPr>
            <a:lvl4pPr marL="771525" lvl="3" indent="0" algn="l" defTabSz="685800" eaLnBrk="1" fontAlgn="base" latinLnBrk="0" hangingPunct="1">
              <a:lnSpc>
                <a:spcPct val="100000"/>
              </a:lnSpc>
              <a:spcBef>
                <a:spcPct val="15000"/>
              </a:spcBef>
              <a:spcAft>
                <a:spcPct val="0"/>
              </a:spcAft>
              <a:buNone/>
              <a:defRPr sz="790" b="0" i="0" u="none" kern="1200" baseline="0">
                <a:solidFill>
                  <a:schemeClr val="tx1"/>
                </a:solidFill>
                <a:latin typeface="+mn-lt"/>
                <a:ea typeface="+mn-ea"/>
                <a:cs typeface="+mn-cs"/>
              </a:defRPr>
            </a:lvl4pPr>
            <a:lvl5pPr marL="1028700" lvl="4" indent="0" algn="l" defTabSz="685800" eaLnBrk="1" fontAlgn="base" latinLnBrk="0" hangingPunct="1">
              <a:lnSpc>
                <a:spcPct val="100000"/>
              </a:lnSpc>
              <a:spcBef>
                <a:spcPct val="15000"/>
              </a:spcBef>
              <a:spcAft>
                <a:spcPct val="0"/>
              </a:spcAft>
              <a:buNone/>
              <a:defRPr sz="790" b="0" i="0" u="none" kern="1200" baseline="0">
                <a:solidFill>
                  <a:schemeClr val="tx1"/>
                </a:solidFill>
                <a:latin typeface="+mn-lt"/>
                <a:ea typeface="+mn-ea"/>
                <a:cs typeface="+mn-cs"/>
              </a:defRPr>
            </a:lvl5pPr>
            <a:lvl6pPr marL="1285875" lvl="5" indent="0" algn="l" defTabSz="685800" eaLnBrk="1" fontAlgn="base" latinLnBrk="0" hangingPunct="1">
              <a:lnSpc>
                <a:spcPct val="100000"/>
              </a:lnSpc>
              <a:spcBef>
                <a:spcPct val="15000"/>
              </a:spcBef>
              <a:spcAft>
                <a:spcPct val="0"/>
              </a:spcAft>
              <a:buNone/>
              <a:defRPr sz="790" b="0" i="0" u="none" kern="1200" baseline="0">
                <a:solidFill>
                  <a:schemeClr val="tx1"/>
                </a:solidFill>
                <a:latin typeface="+mn-lt"/>
                <a:ea typeface="+mn-ea"/>
                <a:cs typeface="+mn-cs"/>
              </a:defRPr>
            </a:lvl6pPr>
            <a:lvl7pPr marL="1543050" lvl="6" indent="0" algn="l" defTabSz="685800" eaLnBrk="1" fontAlgn="base" latinLnBrk="0" hangingPunct="1">
              <a:lnSpc>
                <a:spcPct val="100000"/>
              </a:lnSpc>
              <a:spcBef>
                <a:spcPct val="15000"/>
              </a:spcBef>
              <a:spcAft>
                <a:spcPct val="0"/>
              </a:spcAft>
              <a:buNone/>
              <a:defRPr sz="790" b="0" i="0" u="none" kern="1200" baseline="0">
                <a:solidFill>
                  <a:schemeClr val="tx1"/>
                </a:solidFill>
                <a:latin typeface="+mn-lt"/>
                <a:ea typeface="+mn-ea"/>
                <a:cs typeface="+mn-cs"/>
              </a:defRPr>
            </a:lvl7pPr>
            <a:lvl8pPr marL="1800225" lvl="7" indent="0" algn="l" defTabSz="685800" eaLnBrk="1" fontAlgn="base" latinLnBrk="0" hangingPunct="1">
              <a:lnSpc>
                <a:spcPct val="100000"/>
              </a:lnSpc>
              <a:spcBef>
                <a:spcPct val="15000"/>
              </a:spcBef>
              <a:spcAft>
                <a:spcPct val="0"/>
              </a:spcAft>
              <a:buNone/>
              <a:defRPr sz="790" b="0" i="0" u="none" kern="1200" baseline="0">
                <a:solidFill>
                  <a:schemeClr val="tx1"/>
                </a:solidFill>
                <a:latin typeface="+mn-lt"/>
                <a:ea typeface="+mn-ea"/>
                <a:cs typeface="+mn-cs"/>
              </a:defRPr>
            </a:lvl8pPr>
            <a:lvl9pPr marL="2058035" lvl="8" indent="0" algn="l" defTabSz="685800" eaLnBrk="1" fontAlgn="base" latinLnBrk="0" hangingPunct="1">
              <a:lnSpc>
                <a:spcPct val="100000"/>
              </a:lnSpc>
              <a:spcBef>
                <a:spcPct val="15000"/>
              </a:spcBef>
              <a:spcAft>
                <a:spcPct val="0"/>
              </a:spcAft>
              <a:buNone/>
              <a:defRPr sz="790" b="0" i="0" u="none" kern="1200" baseline="0">
                <a:solidFill>
                  <a:schemeClr val="tx1"/>
                </a:solidFill>
                <a:latin typeface="+mn-lt"/>
                <a:ea typeface="+mn-ea"/>
                <a:cs typeface="+mn-cs"/>
              </a:defRPr>
            </a:lvl9pPr>
          </a:lstStyle>
          <a:p>
            <a:pPr lvl="0" algn="l">
              <a:buClrTx/>
              <a:buSzTx/>
              <a:buFontTx/>
            </a:pPr>
            <a:endParaRPr lang="zh-CN" altLang="en-US" spc="0">
              <a:solidFill>
                <a:schemeClr val="lt1"/>
              </a:solidFill>
              <a:latin typeface="微软雅黑" panose="020B0503020204020204" charset="-122"/>
              <a:ea typeface="微软雅黑" panose="020B0503020204020204" charset="-122"/>
              <a:sym typeface="+mn-ea"/>
            </a:endParaRPr>
          </a:p>
          <a:p>
            <a:pPr lvl="0" algn="l">
              <a:buClrTx/>
              <a:buSzTx/>
              <a:buFontTx/>
            </a:pPr>
            <a:endParaRPr lang="zh-CN" altLang="en-US" spc="0">
              <a:solidFill>
                <a:schemeClr val="lt1"/>
              </a:solidFill>
              <a:latin typeface="微软雅黑" panose="020B0503020204020204" charset="-122"/>
              <a:ea typeface="微软雅黑" panose="020B0503020204020204" charset="-122"/>
              <a:sym typeface="+mn-ea"/>
            </a:endParaRPr>
          </a:p>
          <a:p>
            <a:pPr lvl="0" algn="l">
              <a:buClrTx/>
              <a:buSzTx/>
              <a:buFontTx/>
            </a:pPr>
            <a:endParaRPr lang="zh-CN" altLang="en-US" spc="0">
              <a:solidFill>
                <a:schemeClr val="lt1"/>
              </a:solidFill>
              <a:latin typeface="微软雅黑" panose="020B0503020204020204" charset="-122"/>
              <a:ea typeface="微软雅黑" panose="020B0503020204020204" charset="-122"/>
              <a:sym typeface="+mn-ea"/>
            </a:endParaRPr>
          </a:p>
        </p:txBody>
      </p:sp>
      <p:sp>
        <p:nvSpPr>
          <p:cNvPr id="9" name="文本框 8"/>
          <p:cNvSpPr txBox="1"/>
          <p:nvPr>
            <p:custDataLst>
              <p:tags r:id="rId6"/>
            </p:custDataLst>
          </p:nvPr>
        </p:nvSpPr>
        <p:spPr>
          <a:xfrm>
            <a:off x="899795" y="1492065"/>
            <a:ext cx="7238365" cy="3107690"/>
          </a:xfrm>
          <a:prstGeom prst="rect">
            <a:avLst/>
          </a:prstGeom>
          <a:noFill/>
        </p:spPr>
        <p:txBody>
          <a:bodyPr wrap="square" rtlCol="0" anchor="t">
            <a:spAutoFit/>
          </a:bodyPr>
          <a:lstStyle/>
          <a:p>
            <a:endParaRPr lang="zh-CN" altLang="en-US" sz="2800">
              <a:solidFill>
                <a:schemeClr val="dk1"/>
              </a:solidFill>
              <a:latin typeface="微软雅黑" panose="020B0503020204020204" charset="-122"/>
              <a:ea typeface="微软雅黑" panose="020B0503020204020204" charset="-122"/>
              <a:cs typeface="微软雅黑" panose="020B0503020204020204" charset="-122"/>
            </a:endParaRPr>
          </a:p>
          <a:p>
            <a:endParaRPr lang="zh-CN" altLang="en-US" sz="28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2800">
                <a:solidFill>
                  <a:schemeClr val="dk1"/>
                </a:solidFill>
                <a:latin typeface="微软雅黑" panose="020B0503020204020204" charset="-122"/>
                <a:ea typeface="微软雅黑" panose="020B0503020204020204" charset="-122"/>
                <a:cs typeface="微软雅黑" panose="020B0503020204020204" charset="-122"/>
              </a:rPr>
              <a:t>题目：公鸡一只五块钱，母鸡一只三块钱，小鸡三只一块钱，现在要用一百块钱买一百只鸡，问公鸡、母鸡、小鸡各多少只？</a:t>
            </a:r>
          </a:p>
          <a:p>
            <a:endParaRPr lang="en-US" altLang="zh-CN" sz="28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2800">
                <a:solidFill>
                  <a:schemeClr val="dk1"/>
                </a:solidFill>
                <a:latin typeface="微软雅黑" panose="020B0503020204020204" charset="-122"/>
                <a:ea typeface="微软雅黑" panose="020B0503020204020204" charset="-122"/>
                <a:cs typeface="微软雅黑" panose="020B0503020204020204" charset="-122"/>
              </a:rPr>
              <a:t>思路其实很简单</a:t>
            </a:r>
            <a:r>
              <a:rPr lang="en-US" altLang="zh-CN" sz="2800">
                <a:solidFill>
                  <a:schemeClr val="dk1"/>
                </a:solidFill>
                <a:latin typeface="微软雅黑" panose="020B0503020204020204" charset="-122"/>
                <a:ea typeface="微软雅黑" panose="020B0503020204020204" charset="-122"/>
                <a:cs typeface="微软雅黑" panose="020B0503020204020204" charset="-122"/>
              </a:rPr>
              <a:t>.</a:t>
            </a:r>
            <a:r>
              <a:rPr lang="en-US" altLang="zh-CN" sz="1800">
                <a:solidFill>
                  <a:schemeClr val="dk1"/>
                </a:solidFill>
                <a:latin typeface="微软雅黑" panose="020B0503020204020204" charset="-122"/>
                <a:ea typeface="微软雅黑" panose="020B0503020204020204" charset="-122"/>
                <a:cs typeface="微软雅黑" panose="020B0503020204020204" charset="-122"/>
              </a:rPr>
              <a:t>..</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0"/>
            <a:ext cx="540068" cy="467763"/>
          </a:xfrm>
          <a:prstGeom prst="rect">
            <a:avLst/>
          </a:prstGeom>
        </p:spPr>
      </p:pic>
      <p:pic>
        <p:nvPicPr>
          <p:cNvPr id="2" name="图片 1"/>
          <p:cNvPicPr/>
          <p:nvPr userDrawn="1">
            <p:custDataLst>
              <p:tags r:id="rId3"/>
            </p:custDataLst>
          </p:nvPr>
        </p:nvPicPr>
        <p:blipFill>
          <a:blip r:embed="rId14" r:link="rId15" cstate="print">
            <a:extLst>
              <a:ext uri="{28A0092B-C50C-407E-A947-70E740481C1C}">
                <a14:useLocalDpi xmlns:a14="http://schemas.microsoft.com/office/drawing/2010/main" val="0"/>
              </a:ext>
            </a:extLst>
          </a:blip>
          <a:stretch>
            <a:fillRect/>
          </a:stretch>
        </p:blipFill>
        <p:spPr>
          <a:xfrm>
            <a:off x="8603932" y="0"/>
            <a:ext cx="540068" cy="467763"/>
          </a:xfrm>
          <a:prstGeom prst="rect">
            <a:avLst/>
          </a:prstGeom>
        </p:spPr>
      </p:pic>
      <p:sp>
        <p:nvSpPr>
          <p:cNvPr id="8" name="矩形 7"/>
          <p:cNvSpPr/>
          <p:nvPr>
            <p:custDataLst>
              <p:tags r:id="rId4"/>
            </p:custDataLst>
          </p:nvPr>
        </p:nvSpPr>
        <p:spPr>
          <a:xfrm>
            <a:off x="323215" y="51250"/>
            <a:ext cx="4227830" cy="4895850"/>
          </a:xfrm>
          <a:prstGeom prst="rect">
            <a:avLst/>
          </a:prstGeom>
          <a:solidFill>
            <a:srgbClr val="FFFFFF">
              <a:lumMod val="95000"/>
            </a:srgbClr>
          </a:solidFill>
          <a:ln w="28575">
            <a:solidFill>
              <a:srgbClr val="1E6BC5">
                <a:lumMod val="20000"/>
                <a:lumOff val="8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10" name="矩形 9"/>
          <p:cNvSpPr/>
          <p:nvPr>
            <p:custDataLst>
              <p:tags r:id="rId5"/>
            </p:custDataLst>
          </p:nvPr>
        </p:nvSpPr>
        <p:spPr>
          <a:xfrm>
            <a:off x="4674870" y="51435"/>
            <a:ext cx="4227830" cy="4895850"/>
          </a:xfrm>
          <a:prstGeom prst="rect">
            <a:avLst/>
          </a:prstGeom>
          <a:solidFill>
            <a:srgbClr val="FFFFFF">
              <a:lumMod val="95000"/>
            </a:srgbClr>
          </a:solidFill>
          <a:ln w="28575">
            <a:solidFill>
              <a:srgbClr val="1E6BC5">
                <a:lumMod val="20000"/>
                <a:lumOff val="8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5" name="矩形 4"/>
          <p:cNvSpPr/>
          <p:nvPr>
            <p:custDataLst>
              <p:tags r:id="rId6"/>
            </p:custDataLst>
          </p:nvPr>
        </p:nvSpPr>
        <p:spPr>
          <a:xfrm>
            <a:off x="4787900" y="-132265"/>
            <a:ext cx="4002405" cy="4956810"/>
          </a:xfrm>
          <a:prstGeom prst="rect">
            <a:avLst/>
          </a:prstGeom>
        </p:spPr>
        <p:txBody>
          <a:bodyPr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285750" lvl="0" indent="-285750" algn="l">
              <a:lnSpc>
                <a:spcPct val="110000"/>
              </a:lnSpc>
              <a:spcBef>
                <a:spcPts val="0"/>
              </a:spcBef>
              <a:spcAft>
                <a:spcPts val="200"/>
              </a:spcAft>
              <a:buClr>
                <a:srgbClr val="1E6BC5">
                  <a:lumMod val="20000"/>
                  <a:lumOff val="80000"/>
                </a:srgbClr>
              </a:buClr>
              <a:buSzPct val="100000"/>
              <a:buFont typeface="Wingdings" panose="05000000000000000000" pitchFamily="2" charset="2"/>
              <a:buChar char="n"/>
            </a:pPr>
            <a:r>
              <a:rPr lang="zh-CN" altLang="en-US" spc="150">
                <a:solidFill>
                  <a:srgbClr val="000000">
                    <a:lumMod val="75000"/>
                    <a:lumOff val="25000"/>
                  </a:srgbClr>
                </a:solidFill>
                <a:latin typeface="微软雅黑" panose="020B0503020204020204" charset="-122"/>
                <a:cs typeface="微软雅黑" panose="020B0503020204020204" charset="-122"/>
              </a:rPr>
              <a:t>思路2：（降维打击）依题意得，我们可以得知公鸡，母鸡，小鸡，的只数一共为100只，所以小鸡的只数可以用（100-x-y）来表示，这样，我们就可以写出一个两层的循环！！！！</a:t>
            </a:r>
          </a:p>
          <a:p>
            <a:pPr marL="285750" lvl="0" indent="-285750" algn="l">
              <a:lnSpc>
                <a:spcPct val="110000"/>
              </a:lnSpc>
              <a:spcBef>
                <a:spcPts val="0"/>
              </a:spcBef>
              <a:spcAft>
                <a:spcPts val="200"/>
              </a:spcAft>
              <a:buClr>
                <a:srgbClr val="1E6BC5">
                  <a:lumMod val="20000"/>
                  <a:lumOff val="80000"/>
                </a:srgbClr>
              </a:buClr>
              <a:buSzPct val="100000"/>
              <a:buFont typeface="Wingdings" panose="05000000000000000000" pitchFamily="2" charset="2"/>
              <a:buChar char="n"/>
            </a:pPr>
            <a:r>
              <a:rPr lang="zh-CN" altLang="en-US" spc="150">
                <a:solidFill>
                  <a:srgbClr val="000000">
                    <a:lumMod val="75000"/>
                    <a:lumOff val="25000"/>
                  </a:srgbClr>
                </a:solidFill>
                <a:latin typeface="微软雅黑" panose="020B0503020204020204" charset="-122"/>
                <a:cs typeface="微软雅黑" panose="020B0503020204020204" charset="-122"/>
              </a:rPr>
              <a:t>所以，在平时运用枚举解题时，可以寻找各个变量之间的关系，减少重复计.....</a:t>
            </a:r>
            <a:r>
              <a:rPr lang="zh-CN" altLang="en-US" sz="900" spc="150">
                <a:solidFill>
                  <a:srgbClr val="000000">
                    <a:lumMod val="75000"/>
                    <a:lumOff val="25000"/>
                  </a:srgbClr>
                </a:solidFill>
                <a:latin typeface="微软雅黑" panose="020B0503020204020204" charset="-122"/>
                <a:cs typeface="微软雅黑" panose="020B0503020204020204" charset="-122"/>
              </a:rPr>
              <a:t>.</a:t>
            </a:r>
          </a:p>
        </p:txBody>
      </p:sp>
      <p:sp>
        <p:nvSpPr>
          <p:cNvPr id="6" name="矩形 5"/>
          <p:cNvSpPr/>
          <p:nvPr>
            <p:custDataLst>
              <p:tags r:id="rId7"/>
            </p:custDataLst>
          </p:nvPr>
        </p:nvSpPr>
        <p:spPr>
          <a:xfrm>
            <a:off x="323215" y="-215450"/>
            <a:ext cx="4002405" cy="5039360"/>
          </a:xfrm>
          <a:prstGeom prst="rect">
            <a:avLst/>
          </a:prstGeom>
        </p:spPr>
        <p:txBody>
          <a:bodyPr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285750" lvl="0" indent="-285750" algn="l">
              <a:lnSpc>
                <a:spcPct val="110000"/>
              </a:lnSpc>
              <a:spcBef>
                <a:spcPts val="0"/>
              </a:spcBef>
              <a:spcAft>
                <a:spcPts val="200"/>
              </a:spcAft>
              <a:buClr>
                <a:srgbClr val="1E6BC5">
                  <a:lumMod val="20000"/>
                  <a:lumOff val="80000"/>
                </a:srgbClr>
              </a:buClr>
              <a:buSzPct val="100000"/>
              <a:buFont typeface="Wingdings" panose="05000000000000000000" pitchFamily="2" charset="2"/>
              <a:buChar char="n"/>
            </a:pPr>
            <a:r>
              <a:rPr lang="zh-CN" altLang="en-US" spc="150">
                <a:solidFill>
                  <a:srgbClr val="000000">
                    <a:lumMod val="75000"/>
                    <a:lumOff val="25000"/>
                  </a:srgbClr>
                </a:solidFill>
                <a:latin typeface="微软雅黑" panose="020B0503020204020204" charset="-122"/>
                <a:cs typeface="微软雅黑" panose="020B0503020204020204" charset="-122"/>
                <a:sym typeface="+mn-ea"/>
              </a:rPr>
              <a:t>思路1：如果用数学的方法解决百钱买百鸡问题，可将该问题抽象成方程式组。设公鸡x只，母鸡y只，小鸡z只，得到以下方程式组：</a:t>
            </a:r>
          </a:p>
          <a:p>
            <a:pPr marL="285750" lvl="0" indent="-285750" algn="l">
              <a:lnSpc>
                <a:spcPct val="110000"/>
              </a:lnSpc>
              <a:spcBef>
                <a:spcPts val="0"/>
              </a:spcBef>
              <a:spcAft>
                <a:spcPts val="200"/>
              </a:spcAft>
              <a:buClr>
                <a:srgbClr val="1E6BC5">
                  <a:lumMod val="20000"/>
                  <a:lumOff val="80000"/>
                </a:srgbClr>
              </a:buClr>
              <a:buSzPct val="100000"/>
              <a:buFont typeface="Wingdings" panose="05000000000000000000" pitchFamily="2" charset="2"/>
              <a:buChar char="n"/>
            </a:pPr>
            <a:r>
              <a:rPr lang="zh-CN" altLang="en-US" spc="150">
                <a:solidFill>
                  <a:srgbClr val="000000">
                    <a:lumMod val="75000"/>
                    <a:lumOff val="25000"/>
                  </a:srgbClr>
                </a:solidFill>
                <a:latin typeface="微软雅黑" panose="020B0503020204020204" charset="-122"/>
                <a:cs typeface="微软雅黑" panose="020B0503020204020204" charset="-122"/>
                <a:sym typeface="+mn-ea"/>
              </a:rPr>
              <a:t>A：5x+3y+1/3z = 100</a:t>
            </a:r>
          </a:p>
          <a:p>
            <a:pPr marL="285750" lvl="0" indent="-285750" algn="l">
              <a:lnSpc>
                <a:spcPct val="110000"/>
              </a:lnSpc>
              <a:spcBef>
                <a:spcPts val="0"/>
              </a:spcBef>
              <a:spcAft>
                <a:spcPts val="200"/>
              </a:spcAft>
              <a:buClr>
                <a:srgbClr val="1E6BC5">
                  <a:lumMod val="20000"/>
                  <a:lumOff val="80000"/>
                </a:srgbClr>
              </a:buClr>
              <a:buSzPct val="100000"/>
              <a:buFont typeface="Wingdings" panose="05000000000000000000" pitchFamily="2" charset="2"/>
              <a:buChar char="n"/>
            </a:pPr>
            <a:r>
              <a:rPr lang="zh-CN" altLang="en-US" spc="150">
                <a:solidFill>
                  <a:srgbClr val="000000">
                    <a:lumMod val="75000"/>
                    <a:lumOff val="25000"/>
                  </a:srgbClr>
                </a:solidFill>
                <a:latin typeface="微软雅黑" panose="020B0503020204020204" charset="-122"/>
                <a:cs typeface="微软雅黑" panose="020B0503020204020204" charset="-122"/>
                <a:sym typeface="+mn-ea"/>
              </a:rPr>
              <a:t>B：x+y+z = 100                                       </a:t>
            </a:r>
          </a:p>
          <a:p>
            <a:pPr marL="285750" lvl="0" indent="-285750" algn="l">
              <a:lnSpc>
                <a:spcPct val="110000"/>
              </a:lnSpc>
              <a:spcBef>
                <a:spcPts val="0"/>
              </a:spcBef>
              <a:spcAft>
                <a:spcPts val="200"/>
              </a:spcAft>
              <a:buClr>
                <a:srgbClr val="1E6BC5">
                  <a:lumMod val="20000"/>
                  <a:lumOff val="80000"/>
                </a:srgbClr>
              </a:buClr>
              <a:buSzPct val="100000"/>
              <a:buFont typeface="Wingdings" panose="05000000000000000000" pitchFamily="2" charset="2"/>
              <a:buChar char="n"/>
            </a:pPr>
            <a:r>
              <a:rPr lang="zh-CN" altLang="en-US" spc="150">
                <a:solidFill>
                  <a:srgbClr val="000000">
                    <a:lumMod val="75000"/>
                    <a:lumOff val="25000"/>
                  </a:srgbClr>
                </a:solidFill>
                <a:latin typeface="微软雅黑" panose="020B0503020204020204" charset="-122"/>
                <a:cs typeface="微软雅黑" panose="020B0503020204020204" charset="-122"/>
                <a:sym typeface="+mn-ea"/>
              </a:rPr>
              <a:t>C：0 &lt;= x &lt;= 100/5</a:t>
            </a:r>
          </a:p>
          <a:p>
            <a:pPr marL="285750" lvl="0" indent="-285750" algn="l">
              <a:lnSpc>
                <a:spcPct val="110000"/>
              </a:lnSpc>
              <a:spcBef>
                <a:spcPts val="0"/>
              </a:spcBef>
              <a:spcAft>
                <a:spcPts val="200"/>
              </a:spcAft>
              <a:buClr>
                <a:srgbClr val="1E6BC5">
                  <a:lumMod val="20000"/>
                  <a:lumOff val="80000"/>
                </a:srgbClr>
              </a:buClr>
              <a:buSzPct val="100000"/>
              <a:buFont typeface="Wingdings" panose="05000000000000000000" pitchFamily="2" charset="2"/>
              <a:buChar char="n"/>
            </a:pPr>
            <a:r>
              <a:rPr lang="zh-CN" altLang="en-US" spc="150">
                <a:solidFill>
                  <a:srgbClr val="000000">
                    <a:lumMod val="75000"/>
                    <a:lumOff val="25000"/>
                  </a:srgbClr>
                </a:solidFill>
                <a:latin typeface="微软雅黑" panose="020B0503020204020204" charset="-122"/>
                <a:cs typeface="微软雅黑" panose="020B0503020204020204" charset="-122"/>
                <a:sym typeface="+mn-ea"/>
              </a:rPr>
              <a:t>D：0 &lt;= y &lt;= 100/3</a:t>
            </a:r>
          </a:p>
          <a:p>
            <a:pPr marL="285750" lvl="0" indent="-285750" algn="l">
              <a:lnSpc>
                <a:spcPct val="110000"/>
              </a:lnSpc>
              <a:spcBef>
                <a:spcPts val="0"/>
              </a:spcBef>
              <a:spcAft>
                <a:spcPts val="200"/>
              </a:spcAft>
              <a:buClr>
                <a:srgbClr val="1E6BC5">
                  <a:lumMod val="20000"/>
                  <a:lumOff val="80000"/>
                </a:srgbClr>
              </a:buClr>
              <a:buSzPct val="100000"/>
              <a:buFont typeface="Wingdings" panose="05000000000000000000" pitchFamily="2" charset="2"/>
              <a:buChar char="n"/>
            </a:pPr>
            <a:r>
              <a:rPr lang="zh-CN" altLang="en-US" spc="150">
                <a:solidFill>
                  <a:srgbClr val="000000">
                    <a:lumMod val="75000"/>
                    <a:lumOff val="25000"/>
                  </a:srgbClr>
                </a:solidFill>
                <a:latin typeface="微软雅黑" panose="020B0503020204020204" charset="-122"/>
                <a:cs typeface="微软雅黑" panose="020B0503020204020204" charset="-122"/>
                <a:sym typeface="+mn-ea"/>
              </a:rPr>
              <a:t>E：0 &lt;= z &lt;= 100*3</a:t>
            </a:r>
          </a:p>
          <a:p>
            <a:pPr marL="285750" lvl="0" indent="-285750" algn="l">
              <a:lnSpc>
                <a:spcPct val="110000"/>
              </a:lnSpc>
              <a:spcBef>
                <a:spcPts val="0"/>
              </a:spcBef>
              <a:spcAft>
                <a:spcPts val="200"/>
              </a:spcAft>
              <a:buClr>
                <a:srgbClr val="1E6BC5">
                  <a:lumMod val="20000"/>
                  <a:lumOff val="80000"/>
                </a:srgbClr>
              </a:buClr>
              <a:buSzPct val="100000"/>
              <a:buFont typeface="Wingdings" panose="05000000000000000000" pitchFamily="2" charset="2"/>
              <a:buChar char="n"/>
            </a:pPr>
            <a:r>
              <a:rPr lang="zh-CN" altLang="en-US" spc="150">
                <a:solidFill>
                  <a:srgbClr val="000000">
                    <a:lumMod val="75000"/>
                    <a:lumOff val="25000"/>
                  </a:srgbClr>
                </a:solidFill>
                <a:latin typeface="微软雅黑" panose="020B0503020204020204" charset="-122"/>
                <a:cs typeface="微软雅黑" panose="020B0503020204020204" charset="-122"/>
                <a:sym typeface="+mn-ea"/>
              </a:rPr>
              <a:t>接着我们可以运用三层循环枚举出所有可能的解，但很显然，循环次数过多...所以我们要想办法减少循环次数。</a:t>
            </a:r>
          </a:p>
        </p:txBody>
      </p:sp>
      <p:sp>
        <p:nvSpPr>
          <p:cNvPr id="13" name="任意多边形: 形状 12"/>
          <p:cNvSpPr>
            <a:spLocks noChangeAspect="1"/>
          </p:cNvSpPr>
          <p:nvPr>
            <p:custDataLst>
              <p:tags r:id="rId8"/>
            </p:custDataLst>
          </p:nvPr>
        </p:nvSpPr>
        <p:spPr>
          <a:xfrm rot="10800000">
            <a:off x="8588375" y="429075"/>
            <a:ext cx="211455" cy="42926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1E6BC5">
              <a:lumMod val="20000"/>
              <a:lumOff val="80000"/>
            </a:srgbClr>
          </a:solidFill>
          <a:ln w="31750" cap="rnd">
            <a:noFill/>
            <a:round/>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sz="1350">
              <a:solidFill>
                <a:srgbClr val="FFFFFF"/>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9"/>
            </p:custDataLst>
          </p:nvPr>
        </p:nvSpPr>
        <p:spPr>
          <a:xfrm rot="10800000">
            <a:off x="8307705" y="429075"/>
            <a:ext cx="211455" cy="42926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1E6BC5">
              <a:lumMod val="20000"/>
              <a:lumOff val="80000"/>
            </a:srgbClr>
          </a:solidFill>
          <a:ln w="31750" cap="rnd">
            <a:noFill/>
            <a:round/>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sz="1350" dirty="0">
              <a:solidFill>
                <a:srgbClr val="FFFFFF"/>
              </a:solidFill>
              <a:latin typeface="微软雅黑" panose="020B0503020204020204" charset="-122"/>
              <a:ea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custDataLst>
              <p:tags r:id="rId2"/>
            </p:custDataLst>
          </p:nvPr>
        </p:nvSpPr>
        <p:spPr>
          <a:xfrm>
            <a:off x="233738" y="1656323"/>
            <a:ext cx="8812769" cy="2741183"/>
          </a:xfrm>
          <a:prstGeom prst="rect">
            <a:avLst/>
          </a:prstGeom>
          <a:pattFill prst="dkDnDiag">
            <a:fgClr>
              <a:srgbClr val="FFFFFF">
                <a:lumMod val="95000"/>
              </a:srgbClr>
            </a:fgClr>
            <a:bgClr>
              <a:srgbClr val="FFFFFF">
                <a:lumMod val="75000"/>
              </a:srgbClr>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dirty="0">
              <a:solidFill>
                <a:srgbClr val="FFFFFF"/>
              </a:solidFill>
              <a:latin typeface="+mn-ea"/>
            </a:endParaRPr>
          </a:p>
        </p:txBody>
      </p:sp>
      <p:sp>
        <p:nvSpPr>
          <p:cNvPr id="29" name="矩形 28"/>
          <p:cNvSpPr/>
          <p:nvPr>
            <p:custDataLst>
              <p:tags r:id="rId3"/>
            </p:custDataLst>
          </p:nvPr>
        </p:nvSpPr>
        <p:spPr>
          <a:xfrm>
            <a:off x="107315" y="1273175"/>
            <a:ext cx="8860790" cy="3124200"/>
          </a:xfrm>
          <a:prstGeom prst="rect">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dirty="0">
              <a:solidFill>
                <a:srgbClr val="FFFFFF"/>
              </a:solidFill>
              <a:latin typeface="+mn-ea"/>
            </a:endParaRPr>
          </a:p>
        </p:txBody>
      </p:sp>
      <p:sp>
        <p:nvSpPr>
          <p:cNvPr id="10" name="文本框 9"/>
          <p:cNvSpPr txBox="1"/>
          <p:nvPr>
            <p:custDataLst>
              <p:tags r:id="rId4"/>
            </p:custDataLst>
          </p:nvPr>
        </p:nvSpPr>
        <p:spPr>
          <a:xfrm>
            <a:off x="2700020" y="1423035"/>
            <a:ext cx="6139180" cy="276415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lvl="0" algn="l" fontAlgn="ctr">
              <a:lnSpc>
                <a:spcPct val="130000"/>
              </a:lnSpc>
              <a:spcBef>
                <a:spcPts val="1000"/>
              </a:spcBef>
              <a:spcAft>
                <a:spcPts val="0"/>
              </a:spcAft>
              <a:buSzPct val="100000"/>
              <a:buFont typeface="Wingdings" panose="05000000000000000000" charset="0"/>
            </a:pPr>
            <a:r>
              <a:rPr lang="zh-CN" altLang="en-US" sz="2000">
                <a:solidFill>
                  <a:srgbClr val="000000">
                    <a:lumMod val="75000"/>
                    <a:lumOff val="25000"/>
                  </a:srgbClr>
                </a:solidFill>
                <a:latin typeface="Arial" panose="020B0604020202020204" pitchFamily="34" charset="0"/>
                <a:ea typeface="微软雅黑" panose="020B0503020204020204" charset="-122"/>
              </a:rPr>
              <a:t>引子：我们来考虑这样一个模型</a:t>
            </a:r>
            <a:r>
              <a:rPr lang="en-US" altLang="zh-CN" sz="2000">
                <a:solidFill>
                  <a:srgbClr val="000000">
                    <a:lumMod val="75000"/>
                    <a:lumOff val="25000"/>
                  </a:srgbClr>
                </a:solidFill>
                <a:latin typeface="Arial" panose="020B0604020202020204" pitchFamily="34" charset="0"/>
                <a:ea typeface="微软雅黑" panose="020B0503020204020204" charset="-122"/>
              </a:rPr>
              <a:t>-----</a:t>
            </a:r>
            <a:r>
              <a:rPr lang="zh-CN" altLang="en-US" sz="2000">
                <a:solidFill>
                  <a:srgbClr val="000000">
                    <a:lumMod val="75000"/>
                    <a:lumOff val="25000"/>
                  </a:srgbClr>
                </a:solidFill>
                <a:latin typeface="Arial" panose="020B0604020202020204" pitchFamily="34" charset="0"/>
                <a:ea typeface="微软雅黑" panose="020B0503020204020204" charset="-122"/>
              </a:rPr>
              <a:t>有一段连续的序列a[1]~a[n]，然后现在我们需要执行几类操作：</a:t>
            </a:r>
          </a:p>
          <a:p>
            <a:pPr lvl="0" algn="l" fontAlgn="ctr">
              <a:lnSpc>
                <a:spcPct val="130000"/>
              </a:lnSpc>
              <a:spcBef>
                <a:spcPts val="1000"/>
              </a:spcBef>
              <a:spcAft>
                <a:spcPts val="0"/>
              </a:spcAft>
              <a:buSzPct val="100000"/>
              <a:buFont typeface="Wingdings" panose="05000000000000000000" charset="0"/>
            </a:pPr>
            <a:r>
              <a:rPr lang="en-US" altLang="zh-CN" sz="2000">
                <a:solidFill>
                  <a:srgbClr val="000000">
                    <a:lumMod val="75000"/>
                    <a:lumOff val="25000"/>
                  </a:srgbClr>
                </a:solidFill>
                <a:latin typeface="Arial" panose="020B0604020202020204" pitchFamily="34" charset="0"/>
                <a:ea typeface="微软雅黑" panose="020B0503020204020204" charset="-122"/>
              </a:rPr>
              <a:t>1.</a:t>
            </a:r>
            <a:r>
              <a:rPr lang="zh-CN" altLang="en-US" sz="2000">
                <a:solidFill>
                  <a:srgbClr val="000000">
                    <a:lumMod val="75000"/>
                    <a:lumOff val="25000"/>
                  </a:srgbClr>
                </a:solidFill>
                <a:latin typeface="Arial" panose="020B0604020202020204" pitchFamily="34" charset="0"/>
                <a:ea typeface="微软雅黑" panose="020B0503020204020204" charset="-122"/>
              </a:rPr>
              <a:t>  求出其中一段区间的和</a:t>
            </a:r>
          </a:p>
          <a:p>
            <a:pPr lvl="0" algn="l" fontAlgn="ctr">
              <a:lnSpc>
                <a:spcPct val="130000"/>
              </a:lnSpc>
              <a:spcBef>
                <a:spcPts val="1000"/>
              </a:spcBef>
              <a:spcAft>
                <a:spcPts val="0"/>
              </a:spcAft>
              <a:buSzPct val="100000"/>
              <a:buFont typeface="Wingdings" panose="05000000000000000000" charset="0"/>
            </a:pPr>
            <a:r>
              <a:rPr lang="en-US" altLang="zh-CN" sz="2000">
                <a:solidFill>
                  <a:srgbClr val="000000">
                    <a:lumMod val="75000"/>
                    <a:lumOff val="25000"/>
                  </a:srgbClr>
                </a:solidFill>
                <a:latin typeface="Arial" panose="020B0604020202020204" pitchFamily="34" charset="0"/>
                <a:ea typeface="微软雅黑" panose="020B0503020204020204" charset="-122"/>
              </a:rPr>
              <a:t>2.区间加上某个值</a:t>
            </a:r>
          </a:p>
          <a:p>
            <a:pPr lvl="0" algn="l" fontAlgn="ctr">
              <a:lnSpc>
                <a:spcPct val="130000"/>
              </a:lnSpc>
              <a:spcBef>
                <a:spcPts val="1000"/>
              </a:spcBef>
              <a:spcAft>
                <a:spcPts val="0"/>
              </a:spcAft>
              <a:buSzPct val="100000"/>
              <a:buFont typeface="Wingdings" panose="05000000000000000000" charset="0"/>
            </a:pPr>
            <a:r>
              <a:rPr lang="en-US" altLang="zh-CN" sz="2000">
                <a:solidFill>
                  <a:srgbClr val="000000">
                    <a:lumMod val="75000"/>
                    <a:lumOff val="25000"/>
                  </a:srgbClr>
                </a:solidFill>
                <a:latin typeface="Arial" panose="020B0604020202020204" pitchFamily="34" charset="0"/>
                <a:ea typeface="微软雅黑" panose="020B0503020204020204" charset="-122"/>
              </a:rPr>
              <a:t>3.查询一段区间上有多少个数&lt;k (k每次都不一样，还有，极其的多)</a:t>
            </a:r>
          </a:p>
        </p:txBody>
      </p:sp>
      <p:pic>
        <p:nvPicPr>
          <p:cNvPr id="11" name="图片 10"/>
          <p:cNvPicPr/>
          <p:nvPr>
            <p:custDataLst>
              <p:tags r:id="rId5"/>
            </p:custDataLst>
          </p:nvPr>
        </p:nvPicPr>
        <p:blipFill rotWithShape="1">
          <a:blip r:embed="rId8"/>
          <a:srcRect/>
          <a:stretch>
            <a:fillRect/>
          </a:stretch>
        </p:blipFill>
        <p:spPr>
          <a:xfrm>
            <a:off x="899795" y="1950720"/>
            <a:ext cx="1366520" cy="1678940"/>
          </a:xfrm>
          <a:prstGeom prst="rect">
            <a:avLst/>
          </a:prstGeom>
        </p:spPr>
      </p:pic>
      <p:sp>
        <p:nvSpPr>
          <p:cNvPr id="12" name="文本框 11"/>
          <p:cNvSpPr txBox="1"/>
          <p:nvPr>
            <p:custDataLst>
              <p:tags r:id="rId6"/>
            </p:custDataLst>
          </p:nvPr>
        </p:nvSpPr>
        <p:spPr>
          <a:xfrm>
            <a:off x="502924" y="605843"/>
            <a:ext cx="7924800" cy="468630"/>
          </a:xfrm>
          <a:prstGeom prst="rect">
            <a:avLst/>
          </a:prstGeom>
          <a:noFill/>
        </p:spPr>
        <p:txBody>
          <a:bodyPr wrap="square" lIns="76200" tIns="28575" rIns="47625" bIns="28575" rtlCol="0">
            <a:noAutofit/>
          </a:bodyPr>
          <a:lstStyle/>
          <a:p>
            <a:pPr marL="0" indent="0" algn="l">
              <a:lnSpc>
                <a:spcPct val="100000"/>
              </a:lnSpc>
              <a:spcBef>
                <a:spcPts val="0"/>
              </a:spcBef>
              <a:spcAft>
                <a:spcPts val="0"/>
              </a:spcAft>
              <a:buSzPct val="100000"/>
              <a:buNone/>
            </a:pPr>
            <a:r>
              <a:rPr lang="zh-CN" altLang="en-US" sz="2700" b="1" spc="300">
                <a:solidFill>
                  <a:schemeClr val="accent1"/>
                </a:solidFill>
                <a:latin typeface="Arial" panose="020B0604020202020204" pitchFamily="34" charset="0"/>
                <a:ea typeface="微软雅黑" panose="020B0503020204020204" charset="-122"/>
              </a:rPr>
              <a:t>分块----优雅的暴力</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rotWithShape="1">
          <a:blip r:embed="rId5"/>
          <a:srcRect t="1803" b="1803"/>
          <a:stretch>
            <a:fillRect/>
          </a:stretch>
        </p:blipFill>
        <p:spPr>
          <a:xfrm>
            <a:off x="35560" y="-20320"/>
            <a:ext cx="3707765" cy="5118100"/>
          </a:xfrm>
          <a:prstGeom prst="rect">
            <a:avLst/>
          </a:prstGeom>
        </p:spPr>
      </p:pic>
      <p:sp>
        <p:nvSpPr>
          <p:cNvPr id="3" name="文本框 2"/>
          <p:cNvSpPr txBox="1"/>
          <p:nvPr>
            <p:custDataLst>
              <p:tags r:id="rId3"/>
            </p:custDataLst>
          </p:nvPr>
        </p:nvSpPr>
        <p:spPr>
          <a:xfrm>
            <a:off x="3851910" y="267970"/>
            <a:ext cx="5094605" cy="4762500"/>
          </a:xfrm>
          <a:prstGeom prst="rect">
            <a:avLst/>
          </a:prstGeom>
          <a:noFill/>
        </p:spPr>
        <p:txBody>
          <a:bodyPr wrap="square" lIns="68580" tIns="34290" rIns="68580" bIns="34290" rtlCol="0" anchor="ctr">
            <a:normAutofit/>
          </a:bodyPr>
          <a:lstStyle>
            <a:defPPr>
              <a:defRPr lang="zh-CN"/>
            </a:defPPr>
            <a:lvl1pPr fontAlgn="auto">
              <a:lnSpc>
                <a:spcPct val="130000"/>
              </a:lnSpc>
              <a:spcAft>
                <a:spcPts val="1000"/>
              </a:spcAft>
              <a:defRPr sz="1600" spc="150"/>
            </a:lvl1pPr>
          </a:lstStyle>
          <a:p>
            <a:pPr marL="641350" lvl="0" indent="-285750" algn="l" fontAlgn="ctr">
              <a:lnSpc>
                <a:spcPct val="150000"/>
              </a:lnSpc>
              <a:spcBef>
                <a:spcPts val="0"/>
              </a:spcBef>
              <a:spcAft>
                <a:spcPts val="0"/>
              </a:spcAft>
              <a:buClr>
                <a:sysClr val="windowText" lastClr="000000">
                  <a:lumMod val="75000"/>
                  <a:lumOff val="25000"/>
                </a:sysClr>
              </a:buClr>
              <a:buSzPct val="130000"/>
              <a:buFont typeface="Wingdings" panose="05000000000000000000" pitchFamily="2" charset="2"/>
              <a:buNone/>
            </a:pPr>
            <a:r>
              <a:rPr lang="en-US" altLang="zh-CN" sz="2000" b="1">
                <a:solidFill>
                  <a:schemeClr val="dk1"/>
                </a:solidFill>
                <a:latin typeface="Arial" panose="020B0604020202020204" pitchFamily="34" charset="0"/>
                <a:ea typeface="微软雅黑" panose="020B0503020204020204" charset="-122"/>
              </a:rPr>
              <a:t>    </a:t>
            </a:r>
            <a:r>
              <a:rPr lang="zh-CN" altLang="en-US" sz="2000" b="1">
                <a:solidFill>
                  <a:schemeClr val="dk1"/>
                </a:solidFill>
                <a:latin typeface="Arial" panose="020B0604020202020204" pitchFamily="34" charset="0"/>
                <a:ea typeface="微软雅黑" panose="020B0503020204020204" charset="-122"/>
              </a:rPr>
              <a:t>对于之前说得那道题，很朴素的做法就是：</a:t>
            </a:r>
          </a:p>
          <a:p>
            <a:pPr marL="1057275" lvl="1" indent="-342900" algn="l" fontAlgn="ctr">
              <a:lnSpc>
                <a:spcPct val="150000"/>
              </a:lnSpc>
              <a:spcBef>
                <a:spcPts val="0"/>
              </a:spcBef>
              <a:spcAft>
                <a:spcPts val="0"/>
              </a:spcAft>
              <a:buClr>
                <a:sysClr val="window" lastClr="FFFFFF">
                  <a:lumMod val="65000"/>
                </a:sysClr>
              </a:buClr>
              <a:buSzPct val="100000"/>
              <a:buFont typeface="+mj-lt"/>
              <a:buAutoNum type="alphaLcParenR"/>
            </a:pPr>
            <a:r>
              <a:rPr lang="zh-CN" altLang="en-US" sz="2000" spc="150">
                <a:solidFill>
                  <a:schemeClr val="dk1"/>
                </a:solidFill>
                <a:latin typeface="Arial" panose="020B0604020202020204" pitchFamily="34" charset="0"/>
                <a:ea typeface="微软雅黑" panose="020B0503020204020204" charset="-122"/>
              </a:rPr>
              <a:t>从询问区间的l到r扫过去，每回加上扫到的值 ，</a:t>
            </a:r>
          </a:p>
          <a:p>
            <a:pPr marL="1057275" lvl="1" indent="-342900" algn="l" fontAlgn="ctr">
              <a:lnSpc>
                <a:spcPct val="150000"/>
              </a:lnSpc>
              <a:spcBef>
                <a:spcPts val="0"/>
              </a:spcBef>
              <a:spcAft>
                <a:spcPts val="0"/>
              </a:spcAft>
              <a:buClr>
                <a:sysClr val="window" lastClr="FFFFFF">
                  <a:lumMod val="65000"/>
                </a:sysClr>
              </a:buClr>
              <a:buSzPct val="100000"/>
              <a:buFont typeface="+mj-lt"/>
              <a:buAutoNum type="alphaLcParenR"/>
            </a:pPr>
            <a:r>
              <a:rPr lang="zh-CN" altLang="en-US" sz="2000" spc="150">
                <a:solidFill>
                  <a:schemeClr val="dk1"/>
                </a:solidFill>
                <a:latin typeface="Arial" panose="020B0604020202020204" pitchFamily="34" charset="0"/>
                <a:ea typeface="微软雅黑" panose="020B0503020204020204" charset="-122"/>
              </a:rPr>
              <a:t>直接把a[i]重新赋值不就得了</a:t>
            </a:r>
          </a:p>
          <a:p>
            <a:pPr marL="1057275" lvl="1" indent="-342900" algn="l" fontAlgn="ctr">
              <a:lnSpc>
                <a:spcPct val="150000"/>
              </a:lnSpc>
              <a:spcBef>
                <a:spcPts val="0"/>
              </a:spcBef>
              <a:spcAft>
                <a:spcPts val="0"/>
              </a:spcAft>
              <a:buClr>
                <a:sysClr val="window" lastClr="FFFFFF">
                  <a:lumMod val="65000"/>
                </a:sysClr>
              </a:buClr>
              <a:buSzPct val="100000"/>
              <a:buFont typeface="+mj-lt"/>
              <a:buAutoNum type="alphaLcParenR"/>
            </a:pPr>
            <a:r>
              <a:rPr lang="zh-CN" altLang="en-US" sz="2000" spc="150">
                <a:solidFill>
                  <a:schemeClr val="dk1"/>
                </a:solidFill>
                <a:latin typeface="Arial" panose="020B0604020202020204" pitchFamily="34" charset="0"/>
                <a:ea typeface="微软雅黑" panose="020B0503020204020204" charset="-122"/>
              </a:rPr>
              <a:t>从询问区间的l到r扫过去,每回遇到&lt;k的位置，答案+1</a:t>
            </a:r>
          </a:p>
          <a:p>
            <a:pPr marL="714375" lvl="1" algn="l" fontAlgn="ctr">
              <a:lnSpc>
                <a:spcPct val="150000"/>
              </a:lnSpc>
              <a:spcBef>
                <a:spcPts val="0"/>
              </a:spcBef>
              <a:spcAft>
                <a:spcPts val="0"/>
              </a:spcAft>
              <a:buClr>
                <a:sysClr val="window" lastClr="FFFFFF">
                  <a:lumMod val="65000"/>
                </a:sysClr>
              </a:buClr>
              <a:buSzPct val="100000"/>
              <a:buFont typeface="+mj-lt"/>
            </a:pPr>
            <a:endParaRPr lang="zh-CN" altLang="en-US" sz="2000" spc="150">
              <a:solidFill>
                <a:schemeClr val="dk1"/>
              </a:solidFill>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4277377" y="2841068"/>
            <a:ext cx="2040584" cy="1844683"/>
          </a:xfrm>
          <a:custGeom>
            <a:avLst/>
            <a:gdLst>
              <a:gd name="connsiteX0" fmla="*/ 0 w 2720778"/>
              <a:gd name="connsiteY0" fmla="*/ 0 h 2459577"/>
              <a:gd name="connsiteX1" fmla="*/ 226161 w 2720778"/>
              <a:gd name="connsiteY1" fmla="*/ 0 h 2459577"/>
              <a:gd name="connsiteX2" fmla="*/ 226161 w 2720778"/>
              <a:gd name="connsiteY2" fmla="*/ 2235478 h 2459577"/>
              <a:gd name="connsiteX3" fmla="*/ 2720778 w 2720778"/>
              <a:gd name="connsiteY3" fmla="*/ 2235478 h 2459577"/>
              <a:gd name="connsiteX4" fmla="*/ 2720778 w 2720778"/>
              <a:gd name="connsiteY4" fmla="*/ 2459577 h 2459577"/>
              <a:gd name="connsiteX5" fmla="*/ 0 w 2720778"/>
              <a:gd name="connsiteY5" fmla="*/ 2459577 h 245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778" h="2459577">
                <a:moveTo>
                  <a:pt x="0" y="0"/>
                </a:moveTo>
                <a:lnTo>
                  <a:pt x="226161" y="0"/>
                </a:lnTo>
                <a:lnTo>
                  <a:pt x="226161" y="2235478"/>
                </a:lnTo>
                <a:lnTo>
                  <a:pt x="2720778" y="2235478"/>
                </a:lnTo>
                <a:lnTo>
                  <a:pt x="2720778" y="2459577"/>
                </a:lnTo>
                <a:lnTo>
                  <a:pt x="0" y="2459577"/>
                </a:lnTo>
                <a:close/>
              </a:path>
            </a:pathLst>
          </a:custGeom>
          <a:solidFill>
            <a:srgbClr val="5B9BD5">
              <a:lumMod val="20000"/>
              <a:lumOff val="80000"/>
              <a:alpha val="60000"/>
            </a:srgbClr>
          </a:solidFill>
          <a:ln w="76200">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1350">
              <a:solidFill>
                <a:sysClr val="window" lastClr="FFFFFF"/>
              </a:solidFill>
              <a:latin typeface="Arial" panose="020B0604020202020204" pitchFamily="34" charset="0"/>
              <a:ea typeface="微软雅黑" panose="020B0503020204020204" charset="-122"/>
              <a:sym typeface="Arial" panose="020B0604020202020204" pitchFamily="34" charset="0"/>
            </a:endParaRPr>
          </a:p>
        </p:txBody>
      </p:sp>
      <p:sp>
        <p:nvSpPr>
          <p:cNvPr id="10" name="矩形 9"/>
          <p:cNvSpPr/>
          <p:nvPr>
            <p:custDataLst>
              <p:tags r:id="rId3"/>
            </p:custDataLst>
          </p:nvPr>
        </p:nvSpPr>
        <p:spPr>
          <a:xfrm>
            <a:off x="7681201" y="458383"/>
            <a:ext cx="1239875" cy="1120844"/>
          </a:xfrm>
          <a:prstGeom prst="rect">
            <a:avLst/>
          </a:prstGeom>
          <a:solidFill>
            <a:srgbClr val="5B9BD5">
              <a:lumMod val="20000"/>
              <a:lumOff val="80000"/>
              <a:alpha val="60000"/>
            </a:srgbClr>
          </a:solidFill>
          <a:ln w="76200">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1350">
              <a:solidFill>
                <a:sysClr val="window" lastClr="FFFFFF"/>
              </a:solidFill>
              <a:latin typeface="Arial" panose="020B0604020202020204" pitchFamily="34" charset="0"/>
              <a:ea typeface="微软雅黑" panose="020B0503020204020204" charset="-122"/>
              <a:sym typeface="Arial" panose="020B0604020202020204" pitchFamily="34" charset="0"/>
            </a:endParaRPr>
          </a:p>
        </p:txBody>
      </p:sp>
      <p:sp>
        <p:nvSpPr>
          <p:cNvPr id="8" name="矩形 7"/>
          <p:cNvSpPr/>
          <p:nvPr>
            <p:custDataLst>
              <p:tags r:id="rId4"/>
            </p:custDataLst>
          </p:nvPr>
        </p:nvSpPr>
        <p:spPr>
          <a:xfrm>
            <a:off x="443230" y="556260"/>
            <a:ext cx="8257540" cy="3891280"/>
          </a:xfrm>
          <a:prstGeom prst="rect">
            <a:avLst/>
          </a:prstGeom>
          <a:solidFill>
            <a:srgbClr val="FFFFFF"/>
          </a:solidFill>
          <a:ln w="76200">
            <a:solidFill>
              <a:srgbClr val="5B9BD5">
                <a:lumMod val="20000"/>
                <a:lumOff val="80000"/>
              </a:srgb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1350">
              <a:solidFill>
                <a:sysClr val="window" lastClr="FFFFFF"/>
              </a:solidFill>
              <a:latin typeface="Arial" panose="020B0604020202020204" pitchFamily="34" charset="0"/>
              <a:ea typeface="微软雅黑" panose="020B0503020204020204" charset="-122"/>
              <a:sym typeface="Arial" panose="020B0604020202020204" pitchFamily="34" charset="0"/>
            </a:endParaRPr>
          </a:p>
        </p:txBody>
      </p:sp>
      <p:sp>
        <p:nvSpPr>
          <p:cNvPr id="4" name="矩形 3"/>
          <p:cNvSpPr/>
          <p:nvPr>
            <p:custDataLst>
              <p:tags r:id="rId5"/>
            </p:custDataLst>
          </p:nvPr>
        </p:nvSpPr>
        <p:spPr>
          <a:xfrm>
            <a:off x="1038860" y="944880"/>
            <a:ext cx="7528560" cy="3254375"/>
          </a:xfrm>
          <a:prstGeom prst="rect">
            <a:avLst/>
          </a:prstGeom>
        </p:spPr>
        <p:txBody>
          <a:bodyPr anchor="ctr">
            <a:normAutofit/>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marL="285750" lvl="0" indent="-285750" algn="l">
              <a:lnSpc>
                <a:spcPct val="110000"/>
              </a:lnSpc>
              <a:spcBef>
                <a:spcPts val="0"/>
              </a:spcBef>
              <a:spcAft>
                <a:spcPts val="400"/>
              </a:spcAft>
              <a:buClr>
                <a:srgbClr val="5B9BD5">
                  <a:lumMod val="20000"/>
                  <a:lumOff val="80000"/>
                </a:srgbClr>
              </a:buClr>
              <a:buSzPct val="100000"/>
              <a:buFont typeface="Wingdings" panose="05000000000000000000" pitchFamily="2" charset="2"/>
              <a:buChar char="n"/>
            </a:pPr>
            <a:r>
              <a:rPr lang="zh-CN" altLang="en-US" sz="2000" spc="150">
                <a:solidFill>
                  <a:sysClr val="windowText" lastClr="000000">
                    <a:lumMod val="75000"/>
                    <a:lumOff val="25000"/>
                  </a:sysClr>
                </a:solidFill>
                <a:latin typeface="Arial" panose="020B0604020202020204" pitchFamily="34" charset="0"/>
                <a:ea typeface="微软雅黑" panose="020B0503020204020204" charset="-122"/>
              </a:rPr>
              <a:t>没错，这种做法很傻是不是？</a:t>
            </a:r>
          </a:p>
          <a:p>
            <a:pPr marL="285750" lvl="0" indent="-285750" algn="l">
              <a:lnSpc>
                <a:spcPct val="110000"/>
              </a:lnSpc>
              <a:spcBef>
                <a:spcPts val="0"/>
              </a:spcBef>
              <a:spcAft>
                <a:spcPts val="400"/>
              </a:spcAft>
              <a:buClr>
                <a:srgbClr val="5B9BD5">
                  <a:lumMod val="20000"/>
                  <a:lumOff val="80000"/>
                </a:srgbClr>
              </a:buClr>
              <a:buSzPct val="100000"/>
              <a:buFont typeface="Wingdings" panose="05000000000000000000" pitchFamily="2" charset="2"/>
              <a:buChar char="n"/>
            </a:pPr>
            <a:r>
              <a:rPr lang="zh-CN" altLang="en-US" sz="2000" spc="150">
                <a:solidFill>
                  <a:sysClr val="windowText" lastClr="000000">
                    <a:lumMod val="75000"/>
                    <a:lumOff val="25000"/>
                  </a:sysClr>
                </a:solidFill>
                <a:latin typeface="Arial" panose="020B0604020202020204" pitchFamily="34" charset="0"/>
                <a:ea typeface="微软雅黑" panose="020B0503020204020204" charset="-122"/>
              </a:rPr>
              <a:t>但是，分块就是在这个基础上暴力优化的！！！</a:t>
            </a:r>
          </a:p>
          <a:p>
            <a:pPr marL="285750" lvl="0" indent="-285750" algn="l">
              <a:lnSpc>
                <a:spcPct val="110000"/>
              </a:lnSpc>
              <a:spcBef>
                <a:spcPts val="0"/>
              </a:spcBef>
              <a:spcAft>
                <a:spcPts val="400"/>
              </a:spcAft>
              <a:buClr>
                <a:srgbClr val="5B9BD5">
                  <a:lumMod val="20000"/>
                  <a:lumOff val="80000"/>
                </a:srgbClr>
              </a:buClr>
              <a:buSzPct val="100000"/>
              <a:buFont typeface="Wingdings" panose="05000000000000000000" pitchFamily="2" charset="2"/>
              <a:buChar char="n"/>
            </a:pPr>
            <a:r>
              <a:rPr lang="zh-CN" altLang="en-US" sz="2000" spc="150">
                <a:solidFill>
                  <a:sysClr val="windowText" lastClr="000000">
                    <a:lumMod val="75000"/>
                    <a:lumOff val="25000"/>
                  </a:sysClr>
                </a:solidFill>
                <a:latin typeface="Arial" panose="020B0604020202020204" pitchFamily="34" charset="0"/>
                <a:ea typeface="微软雅黑" panose="020B0503020204020204" charset="-122"/>
              </a:rPr>
              <a:t>假设我们总共的序列长度为n，然后我们把它切成n−−sqrt(n)块，然后把每一块里的东西当成一个整体来看.</a:t>
            </a:r>
          </a:p>
          <a:p>
            <a:pPr marL="285750" lvl="0" indent="-285750" algn="l">
              <a:lnSpc>
                <a:spcPct val="110000"/>
              </a:lnSpc>
              <a:spcBef>
                <a:spcPts val="0"/>
              </a:spcBef>
              <a:spcAft>
                <a:spcPts val="400"/>
              </a:spcAft>
              <a:buClr>
                <a:srgbClr val="5B9BD5">
                  <a:lumMod val="20000"/>
                  <a:lumOff val="80000"/>
                </a:srgbClr>
              </a:buClr>
              <a:buSzPct val="100000"/>
              <a:buFont typeface="Wingdings" panose="05000000000000000000" pitchFamily="2" charset="2"/>
              <a:buChar char="n"/>
            </a:pPr>
            <a:r>
              <a:rPr lang="en-US" altLang="zh-CN" sz="2000" spc="150">
                <a:solidFill>
                  <a:sysClr val="windowText" lastClr="000000">
                    <a:lumMod val="75000"/>
                    <a:lumOff val="25000"/>
                  </a:sysClr>
                </a:solidFill>
                <a:latin typeface="Arial" panose="020B0604020202020204" pitchFamily="34" charset="0"/>
                <a:ea typeface="微软雅黑" panose="020B0503020204020204" charset="-122"/>
              </a:rPr>
              <a:t>现在解释几个本文用到的术语：</a:t>
            </a:r>
          </a:p>
          <a:p>
            <a:pPr marL="285750" lvl="0" indent="-285750" algn="l">
              <a:lnSpc>
                <a:spcPct val="110000"/>
              </a:lnSpc>
              <a:spcBef>
                <a:spcPts val="0"/>
              </a:spcBef>
              <a:spcAft>
                <a:spcPts val="400"/>
              </a:spcAft>
              <a:buClr>
                <a:srgbClr val="5B9BD5">
                  <a:lumMod val="20000"/>
                  <a:lumOff val="80000"/>
                </a:srgbClr>
              </a:buClr>
              <a:buSzPct val="100000"/>
              <a:buFont typeface="Wingdings" panose="05000000000000000000" pitchFamily="2" charset="2"/>
              <a:buChar char="n"/>
            </a:pPr>
            <a:r>
              <a:rPr lang="en-US" altLang="zh-CN" sz="2000" spc="150">
                <a:solidFill>
                  <a:sysClr val="windowText" lastClr="000000">
                    <a:lumMod val="75000"/>
                    <a:lumOff val="25000"/>
                  </a:sysClr>
                </a:solidFill>
                <a:latin typeface="Arial" panose="020B0604020202020204" pitchFamily="34" charset="0"/>
                <a:ea typeface="微软雅黑" panose="020B0503020204020204" charset="-122"/>
              </a:rPr>
              <a:t>完整块：被操作区间完全覆盖的块</a:t>
            </a:r>
          </a:p>
          <a:p>
            <a:pPr marL="285750" lvl="0" indent="-285750" algn="l">
              <a:lnSpc>
                <a:spcPct val="110000"/>
              </a:lnSpc>
              <a:spcBef>
                <a:spcPts val="0"/>
              </a:spcBef>
              <a:spcAft>
                <a:spcPts val="400"/>
              </a:spcAft>
              <a:buClr>
                <a:srgbClr val="5B9BD5">
                  <a:lumMod val="20000"/>
                  <a:lumOff val="80000"/>
                </a:srgbClr>
              </a:buClr>
              <a:buSzPct val="100000"/>
              <a:buFont typeface="Wingdings" panose="05000000000000000000" pitchFamily="2" charset="2"/>
              <a:buChar char="n"/>
            </a:pPr>
            <a:r>
              <a:rPr lang="en-US" altLang="zh-CN" sz="2000" spc="150">
                <a:solidFill>
                  <a:sysClr val="windowText" lastClr="000000">
                    <a:lumMod val="75000"/>
                    <a:lumOff val="25000"/>
                  </a:sysClr>
                </a:solidFill>
                <a:latin typeface="Arial" panose="020B0604020202020204" pitchFamily="34" charset="0"/>
                <a:ea typeface="微软雅黑" panose="020B0503020204020204" charset="-122"/>
              </a:rPr>
              <a:t>不完整块：操作区间不完全覆盖的块</a:t>
            </a:r>
          </a:p>
        </p:txBody>
      </p:sp>
      <p:sp>
        <p:nvSpPr>
          <p:cNvPr id="18" name="斜纹 17"/>
          <p:cNvSpPr/>
          <p:nvPr>
            <p:custDataLst>
              <p:tags r:id="rId6"/>
            </p:custDataLst>
          </p:nvPr>
        </p:nvSpPr>
        <p:spPr>
          <a:xfrm>
            <a:off x="-8887" y="318"/>
            <a:ext cx="1450731" cy="1450731"/>
          </a:xfrm>
          <a:prstGeom prst="diagStripe">
            <a:avLst>
              <a:gd name="adj" fmla="val 66970"/>
            </a:avLst>
          </a:prstGeom>
          <a:solidFill>
            <a:srgbClr val="5B9BD5">
              <a:lumMod val="40000"/>
              <a:lumOff val="60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1350">
              <a:solidFill>
                <a:sysClr val="windowText" lastClr="000000"/>
              </a:solidFill>
              <a:latin typeface="Arial" panose="020B0604020202020204" pitchFamily="34" charset="0"/>
              <a:ea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custDataLst>
              <p:tags r:id="rId2"/>
            </p:custDataLst>
          </p:nvPr>
        </p:nvSpPr>
        <p:spPr>
          <a:xfrm>
            <a:off x="20955" y="318"/>
            <a:ext cx="9144000" cy="5143500"/>
          </a:xfrm>
          <a:prstGeom prst="rect">
            <a:avLst/>
          </a:prstGeom>
          <a:solidFill>
            <a:srgbClr val="3984D7">
              <a:alpha val="27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solidFill>
                <a:sysClr val="window" lastClr="FFFFFF"/>
              </a:solidFill>
            </a:endParaRPr>
          </a:p>
        </p:txBody>
      </p:sp>
      <p:sp>
        <p:nvSpPr>
          <p:cNvPr id="52" name="等腰三角形 51"/>
          <p:cNvSpPr/>
          <p:nvPr>
            <p:custDataLst>
              <p:tags r:id="rId3"/>
            </p:custDataLst>
          </p:nvPr>
        </p:nvSpPr>
        <p:spPr>
          <a:xfrm rot="18491121">
            <a:off x="2216935" y="414012"/>
            <a:ext cx="339987" cy="293093"/>
          </a:xfrm>
          <a:prstGeom prst="triangle">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44" name="任意多边形: 形状 43"/>
          <p:cNvSpPr/>
          <p:nvPr>
            <p:custDataLst>
              <p:tags r:id="rId4"/>
            </p:custDataLst>
          </p:nvPr>
        </p:nvSpPr>
        <p:spPr>
          <a:xfrm>
            <a:off x="0" y="318"/>
            <a:ext cx="2232819" cy="1981016"/>
          </a:xfrm>
          <a:custGeom>
            <a:avLst/>
            <a:gdLst>
              <a:gd name="connsiteX0" fmla="*/ 1850739 w 2977092"/>
              <a:gd name="connsiteY0" fmla="*/ 0 h 2641354"/>
              <a:gd name="connsiteX1" fmla="*/ 2976103 w 2977092"/>
              <a:gd name="connsiteY1" fmla="*/ 0 h 2641354"/>
              <a:gd name="connsiteX2" fmla="*/ 2977092 w 2977092"/>
              <a:gd name="connsiteY2" fmla="*/ 19598 h 2641354"/>
              <a:gd name="connsiteX3" fmla="*/ 355336 w 2977092"/>
              <a:gd name="connsiteY3" fmla="*/ 2641354 h 2641354"/>
              <a:gd name="connsiteX4" fmla="*/ 87277 w 2977092"/>
              <a:gd name="connsiteY4" fmla="*/ 2627818 h 2641354"/>
              <a:gd name="connsiteX5" fmla="*/ 0 w 2977092"/>
              <a:gd name="connsiteY5" fmla="*/ 2614498 h 2641354"/>
              <a:gd name="connsiteX6" fmla="*/ 0 w 2977092"/>
              <a:gd name="connsiteY6" fmla="*/ 1471767 h 2641354"/>
              <a:gd name="connsiteX7" fmla="*/ 53761 w 2977092"/>
              <a:gd name="connsiteY7" fmla="*/ 1485590 h 2641354"/>
              <a:gd name="connsiteX8" fmla="*/ 355336 w 2977092"/>
              <a:gd name="connsiteY8" fmla="*/ 1515991 h 2641354"/>
              <a:gd name="connsiteX9" fmla="*/ 1851729 w 2977092"/>
              <a:gd name="connsiteY9" fmla="*/ 19598 h 264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7092" h="2641354">
                <a:moveTo>
                  <a:pt x="1850739" y="0"/>
                </a:moveTo>
                <a:lnTo>
                  <a:pt x="2976103" y="0"/>
                </a:lnTo>
                <a:lnTo>
                  <a:pt x="2977092" y="19598"/>
                </a:lnTo>
                <a:cubicBezTo>
                  <a:pt x="2977092" y="1467554"/>
                  <a:pt x="1803292" y="2641354"/>
                  <a:pt x="355336" y="2641354"/>
                </a:cubicBezTo>
                <a:cubicBezTo>
                  <a:pt x="264839" y="2641354"/>
                  <a:pt x="175412" y="2636769"/>
                  <a:pt x="87277" y="2627818"/>
                </a:cubicBezTo>
                <a:lnTo>
                  <a:pt x="0" y="2614498"/>
                </a:lnTo>
                <a:lnTo>
                  <a:pt x="0" y="1471767"/>
                </a:lnTo>
                <a:lnTo>
                  <a:pt x="53761" y="1485590"/>
                </a:lnTo>
                <a:cubicBezTo>
                  <a:pt x="151172" y="1505523"/>
                  <a:pt x="252032" y="1515991"/>
                  <a:pt x="355336" y="1515991"/>
                </a:cubicBezTo>
                <a:cubicBezTo>
                  <a:pt x="1181771" y="1515991"/>
                  <a:pt x="1851729" y="846033"/>
                  <a:pt x="1851729" y="19598"/>
                </a:cubicBezTo>
                <a:close/>
              </a:path>
            </a:pathLst>
          </a:custGeom>
          <a:solidFill>
            <a:sysClr val="window" lastClr="FFFFFF"/>
          </a:solidFill>
          <a:ln>
            <a:noFill/>
          </a:ln>
          <a:effectLst>
            <a:outerShdw blurRad="50800" dist="38100" dir="5400000" algn="t" rotWithShape="0">
              <a:prstClr val="black">
                <a:alpha val="40000"/>
              </a:prstClr>
            </a:outerShdw>
          </a:effectLst>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9" name="任意多边形: 形状 38"/>
          <p:cNvSpPr/>
          <p:nvPr>
            <p:custDataLst>
              <p:tags r:id="rId5"/>
            </p:custDataLst>
          </p:nvPr>
        </p:nvSpPr>
        <p:spPr>
          <a:xfrm>
            <a:off x="7589053" y="3309352"/>
            <a:ext cx="1554947" cy="1834466"/>
          </a:xfrm>
          <a:custGeom>
            <a:avLst/>
            <a:gdLst>
              <a:gd name="connsiteX0" fmla="*/ 2057367 w 2073263"/>
              <a:gd name="connsiteY0" fmla="*/ 0 h 2445954"/>
              <a:gd name="connsiteX1" fmla="*/ 2073263 w 2073263"/>
              <a:gd name="connsiteY1" fmla="*/ 803 h 2445954"/>
              <a:gd name="connsiteX2" fmla="*/ 2073263 w 2073263"/>
              <a:gd name="connsiteY2" fmla="*/ 973979 h 2445954"/>
              <a:gd name="connsiteX3" fmla="*/ 2057367 w 2073263"/>
              <a:gd name="connsiteY3" fmla="*/ 973176 h 2445954"/>
              <a:gd name="connsiteX4" fmla="*/ 973176 w 2073263"/>
              <a:gd name="connsiteY4" fmla="*/ 2057367 h 2445954"/>
              <a:gd name="connsiteX5" fmla="*/ 995203 w 2073263"/>
              <a:gd name="connsiteY5" fmla="*/ 2275870 h 2445954"/>
              <a:gd name="connsiteX6" fmla="*/ 1048000 w 2073263"/>
              <a:gd name="connsiteY6" fmla="*/ 2445954 h 2445954"/>
              <a:gd name="connsiteX7" fmla="*/ 39173 w 2073263"/>
              <a:gd name="connsiteY7" fmla="*/ 2445954 h 2445954"/>
              <a:gd name="connsiteX8" fmla="*/ 0 w 2073263"/>
              <a:gd name="connsiteY8" fmla="*/ 2057367 h 2445954"/>
              <a:gd name="connsiteX9" fmla="*/ 2057367 w 2073263"/>
              <a:gd name="connsiteY9" fmla="*/ 0 h 244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3263" h="2445954">
                <a:moveTo>
                  <a:pt x="2057367" y="0"/>
                </a:moveTo>
                <a:lnTo>
                  <a:pt x="2073263" y="803"/>
                </a:lnTo>
                <a:lnTo>
                  <a:pt x="2073263" y="973979"/>
                </a:lnTo>
                <a:lnTo>
                  <a:pt x="2057367" y="973176"/>
                </a:lnTo>
                <a:cubicBezTo>
                  <a:pt x="1458585" y="973176"/>
                  <a:pt x="973176" y="1458585"/>
                  <a:pt x="973176" y="2057367"/>
                </a:cubicBezTo>
                <a:cubicBezTo>
                  <a:pt x="973176" y="2132215"/>
                  <a:pt x="980760" y="2205291"/>
                  <a:pt x="995203" y="2275870"/>
                </a:cubicBezTo>
                <a:lnTo>
                  <a:pt x="1048000" y="2445954"/>
                </a:lnTo>
                <a:lnTo>
                  <a:pt x="39173" y="2445954"/>
                </a:lnTo>
                <a:lnTo>
                  <a:pt x="0" y="2057367"/>
                </a:lnTo>
                <a:cubicBezTo>
                  <a:pt x="0" y="921116"/>
                  <a:pt x="921115" y="0"/>
                  <a:pt x="2057367" y="0"/>
                </a:cubicBezTo>
                <a:close/>
              </a:path>
            </a:pathLst>
          </a:custGeom>
          <a:solidFill>
            <a:sysClr val="window" lastClr="FFFFFF"/>
          </a:solidFill>
          <a:ln>
            <a:noFill/>
          </a:ln>
          <a:effectLst>
            <a:outerShdw blurRad="50800" dist="38100" dir="13500000" algn="br" rotWithShape="0">
              <a:prstClr val="black">
                <a:alpha val="40000"/>
              </a:prstClr>
            </a:outerShdw>
          </a:effectLst>
        </p:spPr>
        <p:style>
          <a:lnRef idx="2">
            <a:srgbClr val="3984D7">
              <a:shade val="50000"/>
            </a:srgbClr>
          </a:lnRef>
          <a:fillRef idx="1">
            <a:srgbClr val="3984D7"/>
          </a:fillRef>
          <a:effectRef idx="0">
            <a:srgbClr val="3984D7"/>
          </a:effectRef>
          <a:fontRef idx="minor">
            <a:sysClr val="window" lastClr="FFFFFF"/>
          </a:fontRef>
        </p:style>
        <p:txBody>
          <a:bodyPr wrap="square" rtlCol="0" anchor="ctr">
            <a:noAutofit/>
          </a:bodyPr>
          <a:lstStyle/>
          <a:p>
            <a:pPr algn="ctr"/>
            <a:endParaRPr kumimoji="1" lang="zh-CN" altLang="en-US" sz="1200" b="1" dirty="0">
              <a:solidFill>
                <a:sysClr val="window" lastClr="FFFFFF"/>
              </a:solidFill>
              <a:latin typeface="+mn-ea"/>
            </a:endParaRPr>
          </a:p>
        </p:txBody>
      </p:sp>
      <p:sp>
        <p:nvSpPr>
          <p:cNvPr id="47" name="椭圆 46"/>
          <p:cNvSpPr/>
          <p:nvPr>
            <p:custDataLst>
              <p:tags r:id="rId6"/>
            </p:custDataLst>
          </p:nvPr>
        </p:nvSpPr>
        <p:spPr>
          <a:xfrm>
            <a:off x="7441075" y="2819462"/>
            <a:ext cx="1135725" cy="1135725"/>
          </a:xfrm>
          <a:prstGeom prst="ellipse">
            <a:avLst/>
          </a:prstGeom>
          <a:solidFill>
            <a:srgbClr val="3C8ED1">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7" name="任意多边形: 形状 36"/>
          <p:cNvSpPr/>
          <p:nvPr>
            <p:custDataLst>
              <p:tags r:id="rId7"/>
            </p:custDataLst>
          </p:nvPr>
        </p:nvSpPr>
        <p:spPr>
          <a:xfrm>
            <a:off x="1528897" y="791234"/>
            <a:ext cx="6334125" cy="3932634"/>
          </a:xfrm>
          <a:custGeom>
            <a:avLst/>
            <a:gdLst>
              <a:gd name="connsiteX0" fmla="*/ 0 w 8445500"/>
              <a:gd name="connsiteY0" fmla="*/ 0 h 5243512"/>
              <a:gd name="connsiteX1" fmla="*/ 8445500 w 8445500"/>
              <a:gd name="connsiteY1" fmla="*/ 0 h 5243512"/>
              <a:gd name="connsiteX2" fmla="*/ 8445500 w 8445500"/>
              <a:gd name="connsiteY2" fmla="*/ 4705350 h 5243512"/>
              <a:gd name="connsiteX3" fmla="*/ 1382307 w 8445500"/>
              <a:gd name="connsiteY3" fmla="*/ 4705350 h 5243512"/>
              <a:gd name="connsiteX4" fmla="*/ 844145 w 8445500"/>
              <a:gd name="connsiteY4" fmla="*/ 5243512 h 5243512"/>
              <a:gd name="connsiteX5" fmla="*/ 305983 w 8445500"/>
              <a:gd name="connsiteY5" fmla="*/ 4705350 h 5243512"/>
              <a:gd name="connsiteX6" fmla="*/ 301246 w 8445500"/>
              <a:gd name="connsiteY6" fmla="*/ 4705350 h 5243512"/>
              <a:gd name="connsiteX7" fmla="*/ 0 w 8445500"/>
              <a:gd name="connsiteY7" fmla="*/ 4404104 h 524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5500" h="5243512">
                <a:moveTo>
                  <a:pt x="0" y="0"/>
                </a:moveTo>
                <a:lnTo>
                  <a:pt x="8445500" y="0"/>
                </a:lnTo>
                <a:lnTo>
                  <a:pt x="8445500" y="4705350"/>
                </a:lnTo>
                <a:lnTo>
                  <a:pt x="1382307" y="4705350"/>
                </a:lnTo>
                <a:lnTo>
                  <a:pt x="844145" y="5243512"/>
                </a:lnTo>
                <a:lnTo>
                  <a:pt x="305983" y="4705350"/>
                </a:lnTo>
                <a:lnTo>
                  <a:pt x="301246" y="4705350"/>
                </a:lnTo>
                <a:lnTo>
                  <a:pt x="0" y="4404104"/>
                </a:lnTo>
                <a:close/>
              </a:path>
            </a:pathLst>
          </a:custGeom>
          <a:solidFill>
            <a:srgbClr val="3984D7">
              <a:lumMod val="40000"/>
              <a:lumOff val="6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36" name="任意多边形: 形状 35"/>
          <p:cNvSpPr/>
          <p:nvPr>
            <p:custDataLst>
              <p:tags r:id="rId8"/>
            </p:custDataLst>
          </p:nvPr>
        </p:nvSpPr>
        <p:spPr>
          <a:xfrm>
            <a:off x="1198245" y="701040"/>
            <a:ext cx="6790055" cy="4369435"/>
          </a:xfrm>
          <a:custGeom>
            <a:avLst/>
            <a:gdLst>
              <a:gd name="connsiteX0" fmla="*/ 0 w 8445500"/>
              <a:gd name="connsiteY0" fmla="*/ 0 h 5243512"/>
              <a:gd name="connsiteX1" fmla="*/ 8445500 w 8445500"/>
              <a:gd name="connsiteY1" fmla="*/ 0 h 5243512"/>
              <a:gd name="connsiteX2" fmla="*/ 8445500 w 8445500"/>
              <a:gd name="connsiteY2" fmla="*/ 4705350 h 5243512"/>
              <a:gd name="connsiteX3" fmla="*/ 1382307 w 8445500"/>
              <a:gd name="connsiteY3" fmla="*/ 4705350 h 5243512"/>
              <a:gd name="connsiteX4" fmla="*/ 844145 w 8445500"/>
              <a:gd name="connsiteY4" fmla="*/ 5243512 h 5243512"/>
              <a:gd name="connsiteX5" fmla="*/ 305983 w 8445500"/>
              <a:gd name="connsiteY5" fmla="*/ 4705350 h 5243512"/>
              <a:gd name="connsiteX6" fmla="*/ 301246 w 8445500"/>
              <a:gd name="connsiteY6" fmla="*/ 4705350 h 5243512"/>
              <a:gd name="connsiteX7" fmla="*/ 0 w 8445500"/>
              <a:gd name="connsiteY7" fmla="*/ 4404104 h 524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5500" h="5243512">
                <a:moveTo>
                  <a:pt x="0" y="0"/>
                </a:moveTo>
                <a:lnTo>
                  <a:pt x="8445500" y="0"/>
                </a:lnTo>
                <a:lnTo>
                  <a:pt x="8445500" y="4705350"/>
                </a:lnTo>
                <a:lnTo>
                  <a:pt x="1382307" y="4705350"/>
                </a:lnTo>
                <a:lnTo>
                  <a:pt x="844145" y="5243512"/>
                </a:lnTo>
                <a:lnTo>
                  <a:pt x="305983" y="4705350"/>
                </a:lnTo>
                <a:lnTo>
                  <a:pt x="301246" y="4705350"/>
                </a:lnTo>
                <a:lnTo>
                  <a:pt x="0" y="4404104"/>
                </a:lnTo>
                <a:close/>
              </a:path>
            </a:pathLst>
          </a:custGeom>
          <a:solidFill>
            <a:sysClr val="window" lastClr="FFFFFF"/>
          </a:solidFill>
          <a:ln>
            <a:noFill/>
          </a:ln>
          <a:effectLst>
            <a:outerShdw blurRad="50800" dist="38100" dir="5400000" algn="t" rotWithShape="0">
              <a:prstClr val="black">
                <a:alpha val="40000"/>
              </a:prstClr>
            </a:outerShdw>
          </a:effectLst>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chemeClr val="dk1"/>
              </a:solidFill>
              <a:latin typeface="+mn-ea"/>
            </a:endParaRPr>
          </a:p>
        </p:txBody>
      </p:sp>
      <p:sp>
        <p:nvSpPr>
          <p:cNvPr id="28" name="任意多边形: 形状 27"/>
          <p:cNvSpPr/>
          <p:nvPr>
            <p:custDataLst>
              <p:tags r:id="rId9"/>
            </p:custDataLst>
          </p:nvPr>
        </p:nvSpPr>
        <p:spPr>
          <a:xfrm rot="10800000">
            <a:off x="7085330" y="523240"/>
            <a:ext cx="345440" cy="42227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wrap="square" rtlCol="0" anchor="ctr">
            <a:noAutofit/>
          </a:bodyPr>
          <a:lstStyle/>
          <a:p>
            <a:pPr algn="ctr"/>
            <a:endParaRPr lang="zh-CN" altLang="en-US" sz="1350">
              <a:solidFill>
                <a:sysClr val="window" lastClr="FFFFFF"/>
              </a:solidFill>
            </a:endParaRPr>
          </a:p>
        </p:txBody>
      </p:sp>
      <p:sp>
        <p:nvSpPr>
          <p:cNvPr id="29" name="任意多边形: 形状 28"/>
          <p:cNvSpPr/>
          <p:nvPr>
            <p:custDataLst>
              <p:tags r:id="rId10"/>
            </p:custDataLst>
          </p:nvPr>
        </p:nvSpPr>
        <p:spPr>
          <a:xfrm rot="10800000">
            <a:off x="6699885" y="523240"/>
            <a:ext cx="345440" cy="42227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wrap="square" rtlCol="0" anchor="ctr">
            <a:noAutofit/>
          </a:bodyPr>
          <a:lstStyle/>
          <a:p>
            <a:pPr algn="ctr"/>
            <a:endParaRPr lang="zh-CN" altLang="en-US" sz="1350" dirty="0">
              <a:solidFill>
                <a:sysClr val="window" lastClr="FFFFFF"/>
              </a:solidFill>
            </a:endParaRPr>
          </a:p>
        </p:txBody>
      </p:sp>
      <p:sp>
        <p:nvSpPr>
          <p:cNvPr id="45" name="椭圆 44"/>
          <p:cNvSpPr/>
          <p:nvPr>
            <p:custDataLst>
              <p:tags r:id="rId11"/>
            </p:custDataLst>
          </p:nvPr>
        </p:nvSpPr>
        <p:spPr>
          <a:xfrm>
            <a:off x="521594" y="1777602"/>
            <a:ext cx="502277" cy="502277"/>
          </a:xfrm>
          <a:prstGeom prst="ellipse">
            <a:avLst/>
          </a:prstGeom>
          <a:solidFill>
            <a:srgbClr val="3C8ED1">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46" name="椭圆 45"/>
          <p:cNvSpPr/>
          <p:nvPr>
            <p:custDataLst>
              <p:tags r:id="rId12"/>
            </p:custDataLst>
          </p:nvPr>
        </p:nvSpPr>
        <p:spPr>
          <a:xfrm>
            <a:off x="357389" y="2424765"/>
            <a:ext cx="147302" cy="147302"/>
          </a:xfrm>
          <a:prstGeom prst="ellipse">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48" name="椭圆 47"/>
          <p:cNvSpPr/>
          <p:nvPr>
            <p:custDataLst>
              <p:tags r:id="rId13"/>
            </p:custDataLst>
          </p:nvPr>
        </p:nvSpPr>
        <p:spPr>
          <a:xfrm>
            <a:off x="8162652" y="2447445"/>
            <a:ext cx="249248" cy="249248"/>
          </a:xfrm>
          <a:prstGeom prst="ellipse">
            <a:avLst/>
          </a:prstGeom>
          <a:solidFill>
            <a:srgbClr val="3984D7">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51" name="椭圆 50"/>
          <p:cNvSpPr/>
          <p:nvPr>
            <p:custDataLst>
              <p:tags r:id="rId14"/>
            </p:custDataLst>
          </p:nvPr>
        </p:nvSpPr>
        <p:spPr>
          <a:xfrm>
            <a:off x="8471079" y="2351115"/>
            <a:ext cx="116492" cy="112289"/>
          </a:xfrm>
          <a:prstGeom prst="ellipse">
            <a:avLst/>
          </a:prstGeom>
          <a:solidFill>
            <a:srgbClr val="3C8ED1">
              <a:lumMod val="60000"/>
              <a:lumOff val="40000"/>
            </a:srgbClr>
          </a:solidFill>
          <a:ln>
            <a:noFill/>
          </a:ln>
        </p:spPr>
        <p:style>
          <a:lnRef idx="2">
            <a:srgbClr val="3984D7">
              <a:shade val="50000"/>
            </a:srgbClr>
          </a:lnRef>
          <a:fillRef idx="1">
            <a:srgbClr val="3984D7"/>
          </a:fillRef>
          <a:effectRef idx="0">
            <a:srgbClr val="3984D7"/>
          </a:effectRef>
          <a:fontRef idx="minor">
            <a:sysClr val="window" lastClr="FFFFFF"/>
          </a:fontRef>
        </p:style>
        <p:txBody>
          <a:bodyPr rtlCol="0" anchor="ctr"/>
          <a:lstStyle/>
          <a:p>
            <a:pPr algn="ctr"/>
            <a:endParaRPr kumimoji="1" lang="zh-CN" altLang="en-US" sz="1200" b="1">
              <a:solidFill>
                <a:sysClr val="window" lastClr="FFFFFF"/>
              </a:solidFill>
              <a:latin typeface="+mn-ea"/>
            </a:endParaRPr>
          </a:p>
        </p:txBody>
      </p:sp>
      <p:sp>
        <p:nvSpPr>
          <p:cNvPr id="2" name="矩形 1"/>
          <p:cNvSpPr/>
          <p:nvPr>
            <p:custDataLst>
              <p:tags r:id="rId15"/>
            </p:custDataLst>
          </p:nvPr>
        </p:nvSpPr>
        <p:spPr>
          <a:xfrm>
            <a:off x="1435735" y="701040"/>
            <a:ext cx="3867785" cy="515620"/>
          </a:xfrm>
          <a:prstGeom prst="rect">
            <a:avLst/>
          </a:prstGeom>
        </p:spPr>
        <p:txBody>
          <a:bodyPr wrap="square">
            <a:normAutofit/>
          </a:bodyPr>
          <a:lstStyle/>
          <a:p>
            <a:pPr fontAlgn="ctr">
              <a:spcBef>
                <a:spcPts val="1000"/>
              </a:spcBef>
              <a:spcAft>
                <a:spcPts val="0"/>
              </a:spcAft>
              <a:buClr>
                <a:srgbClr val="F0F9FF">
                  <a:lumMod val="75000"/>
                </a:srgbClr>
              </a:buClr>
              <a:buSzPct val="130000"/>
            </a:pPr>
            <a:r>
              <a:rPr lang="zh-CN" altLang="en-US" sz="2100">
                <a:solidFill>
                  <a:schemeClr val="accent1"/>
                </a:solidFill>
                <a:ea typeface="微软雅黑" panose="020B0503020204020204" charset="-122"/>
                <a:sym typeface="+mn-ea"/>
              </a:rPr>
              <a:t>题</a:t>
            </a:r>
            <a:r>
              <a:rPr lang="en-US" altLang="zh-CN" sz="2100">
                <a:solidFill>
                  <a:schemeClr val="accent1"/>
                </a:solidFill>
                <a:ea typeface="微软雅黑" panose="020B0503020204020204" charset="-122"/>
                <a:sym typeface="+mn-ea"/>
              </a:rPr>
              <a:t>1</a:t>
            </a:r>
            <a:r>
              <a:rPr lang="zh-CN" altLang="en-US" sz="2100">
                <a:solidFill>
                  <a:schemeClr val="accent1"/>
                </a:solidFill>
                <a:ea typeface="微软雅黑" panose="020B0503020204020204" charset="-122"/>
                <a:sym typeface="+mn-ea"/>
              </a:rPr>
              <a:t>：求出其中一段区间的和</a:t>
            </a:r>
            <a:endParaRPr lang="zh-CN" altLang="en-US" sz="2100">
              <a:solidFill>
                <a:schemeClr val="accent1"/>
              </a:solidFill>
              <a:latin typeface="Arial" panose="020B0604020202020204" pitchFamily="34" charset="0"/>
              <a:ea typeface="微软雅黑" panose="020B0503020204020204" charset="-122"/>
            </a:endParaRPr>
          </a:p>
          <a:p>
            <a:pPr fontAlgn="ctr">
              <a:spcBef>
                <a:spcPts val="1000"/>
              </a:spcBef>
              <a:spcAft>
                <a:spcPts val="0"/>
              </a:spcAft>
              <a:buClr>
                <a:srgbClr val="F0F9FF">
                  <a:lumMod val="75000"/>
                </a:srgbClr>
              </a:buClr>
              <a:buSzPct val="130000"/>
            </a:pPr>
            <a:endParaRPr lang="zh-CN" altLang="en-US" sz="2100" b="1" dirty="0">
              <a:solidFill>
                <a:schemeClr val="accent1"/>
              </a:solidFill>
              <a:latin typeface="Arial" panose="020B0604020202020204" pitchFamily="34" charset="0"/>
              <a:ea typeface="微软雅黑" panose="020B0503020204020204" charset="-122"/>
            </a:endParaRPr>
          </a:p>
        </p:txBody>
      </p:sp>
      <p:sp>
        <p:nvSpPr>
          <p:cNvPr id="19" name="文本框 18"/>
          <p:cNvSpPr txBox="1"/>
          <p:nvPr>
            <p:custDataLst>
              <p:tags r:id="rId16"/>
            </p:custDataLst>
          </p:nvPr>
        </p:nvSpPr>
        <p:spPr>
          <a:xfrm>
            <a:off x="1261110" y="1132205"/>
            <a:ext cx="6727190" cy="3163570"/>
          </a:xfrm>
          <a:prstGeom prst="rect">
            <a:avLst/>
          </a:prstGeom>
          <a:noFill/>
        </p:spPr>
        <p:txBody>
          <a:bodyPr wrap="square" lIns="67627" tIns="35242" rIns="67627" bIns="35242" rtlCol="0">
            <a:normAutofit fontScale="80000"/>
          </a:bodyPr>
          <a:lstStyle>
            <a:defPPr>
              <a:defRPr lang="zh-CN"/>
            </a:defPPr>
            <a:lvl1pPr fontAlgn="auto">
              <a:lnSpc>
                <a:spcPct val="130000"/>
              </a:lnSpc>
              <a:spcAft>
                <a:spcPts val="1000"/>
              </a:spcAft>
              <a:defRPr sz="1600" spc="150"/>
            </a:lvl1pPr>
          </a:lstStyle>
          <a:p>
            <a:pPr fontAlgn="ctr">
              <a:spcBef>
                <a:spcPts val="1000"/>
              </a:spcBef>
              <a:spcAft>
                <a:spcPts val="0"/>
              </a:spcAft>
              <a:buSzPct val="90000"/>
            </a:pPr>
            <a:r>
              <a:rPr lang="zh-CN" altLang="en-US" sz="1200" dirty="0">
                <a:solidFill>
                  <a:sysClr val="windowText" lastClr="000000">
                    <a:lumMod val="85000"/>
                    <a:lumOff val="15000"/>
                  </a:sysClr>
                </a:solidFill>
                <a:latin typeface="Arial" panose="020B0604020202020204" pitchFamily="34" charset="0"/>
                <a:ea typeface="微软雅黑" panose="020B0503020204020204" charset="-122"/>
              </a:rPr>
              <a:t>　　</a:t>
            </a:r>
            <a:r>
              <a:rPr lang="en-US" altLang="zh-CN" sz="1200" dirty="0">
                <a:solidFill>
                  <a:sysClr val="windowText" lastClr="000000">
                    <a:lumMod val="85000"/>
                    <a:lumOff val="15000"/>
                  </a:sysClr>
                </a:solidFill>
                <a:latin typeface="Arial" panose="020B0604020202020204" pitchFamily="34" charset="0"/>
                <a:ea typeface="微软雅黑" panose="020B0503020204020204" charset="-122"/>
              </a:rPr>
              <a:t> </a:t>
            </a:r>
            <a:r>
              <a:rPr lang="zh-CN" altLang="en-US" sz="2220" dirty="0">
                <a:solidFill>
                  <a:sysClr val="windowText" lastClr="000000">
                    <a:lumMod val="85000"/>
                    <a:lumOff val="15000"/>
                  </a:sysClr>
                </a:solidFill>
                <a:latin typeface="Arial" panose="020B0604020202020204" pitchFamily="34" charset="0"/>
                <a:ea typeface="微软雅黑" panose="020B0503020204020204" charset="-122"/>
              </a:rPr>
              <a:t>对于完整的块，我们希望有个东西能直接找出这整个块的和，于是每个块要维护这个块的所有元素的和。   </a:t>
            </a:r>
          </a:p>
          <a:p>
            <a:pPr fontAlgn="ctr">
              <a:spcBef>
                <a:spcPts val="1000"/>
              </a:spcBef>
              <a:spcAft>
                <a:spcPts val="0"/>
              </a:spcAft>
              <a:buSzPct val="90000"/>
            </a:pPr>
            <a:r>
              <a:rPr lang="en-US" altLang="zh-CN" sz="2220" dirty="0">
                <a:solidFill>
                  <a:sysClr val="windowText" lastClr="000000">
                    <a:lumMod val="85000"/>
                    <a:lumOff val="15000"/>
                  </a:sysClr>
                </a:solidFill>
                <a:latin typeface="Arial" panose="020B0604020202020204" pitchFamily="34" charset="0"/>
                <a:ea typeface="微软雅黑" panose="020B0503020204020204" charset="-122"/>
              </a:rPr>
              <a:t>      </a:t>
            </a:r>
            <a:r>
              <a:rPr lang="zh-CN" altLang="en-US" sz="2220" dirty="0">
                <a:solidFill>
                  <a:sysClr val="windowText" lastClr="000000">
                    <a:lumMod val="85000"/>
                    <a:lumOff val="15000"/>
                  </a:sysClr>
                </a:solidFill>
                <a:latin typeface="Arial" panose="020B0604020202020204" pitchFamily="34" charset="0"/>
                <a:ea typeface="微软雅黑" panose="020B0503020204020204" charset="-122"/>
              </a:rPr>
              <a:t>对于不完整块，因为元素比较少(最多有  总数n/块数 </a:t>
            </a:r>
            <a:r>
              <a:rPr lang="en-US" altLang="zh-CN" sz="2220" dirty="0">
                <a:solidFill>
                  <a:sysClr val="windowText" lastClr="000000">
                    <a:lumMod val="85000"/>
                    <a:lumOff val="15000"/>
                  </a:sysClr>
                </a:solidFill>
                <a:latin typeface="Arial" panose="020B0604020202020204" pitchFamily="34" charset="0"/>
                <a:ea typeface="微软雅黑" panose="020B0503020204020204" charset="-122"/>
              </a:rPr>
              <a:t>≈</a:t>
            </a:r>
            <a:r>
              <a:rPr lang="zh-CN" altLang="en-US" sz="2220" dirty="0">
                <a:solidFill>
                  <a:sysClr val="windowText" lastClr="000000">
                    <a:lumMod val="85000"/>
                    <a:lumOff val="15000"/>
                  </a:sysClr>
                </a:solidFill>
                <a:latin typeface="Arial" panose="020B0604020202020204" pitchFamily="34" charset="0"/>
                <a:ea typeface="微软雅黑" panose="020B0503020204020204" charset="-122"/>
              </a:rPr>
              <a:t> </a:t>
            </a:r>
            <a:r>
              <a:rPr lang="en-US" altLang="zh-CN" sz="2220" dirty="0">
                <a:solidFill>
                  <a:sysClr val="windowText" lastClr="000000">
                    <a:lumMod val="85000"/>
                    <a:lumOff val="15000"/>
                  </a:sysClr>
                </a:solidFill>
                <a:latin typeface="Arial" panose="020B0604020202020204" pitchFamily="34" charset="0"/>
                <a:ea typeface="微软雅黑" panose="020B0503020204020204" charset="-122"/>
              </a:rPr>
              <a:t>sqrt</a:t>
            </a:r>
            <a:r>
              <a:rPr lang="zh-CN" altLang="en-US" sz="2220" dirty="0">
                <a:solidFill>
                  <a:sysClr val="windowText" lastClr="000000">
                    <a:lumMod val="85000"/>
                    <a:lumOff val="15000"/>
                  </a:sysClr>
                </a:solidFill>
                <a:latin typeface="Arial" panose="020B0604020202020204" pitchFamily="34" charset="0"/>
                <a:ea typeface="微软雅黑" panose="020B0503020204020204" charset="-122"/>
              </a:rPr>
              <a:t>（</a:t>
            </a:r>
            <a:r>
              <a:rPr lang="en-US" altLang="zh-CN" sz="2220" dirty="0">
                <a:solidFill>
                  <a:sysClr val="windowText" lastClr="000000">
                    <a:lumMod val="85000"/>
                    <a:lumOff val="15000"/>
                  </a:sysClr>
                </a:solidFill>
                <a:latin typeface="Arial" panose="020B0604020202020204" pitchFamily="34" charset="0"/>
                <a:ea typeface="微软雅黑" panose="020B0503020204020204" charset="-122"/>
              </a:rPr>
              <a:t>n</a:t>
            </a:r>
            <a:r>
              <a:rPr lang="zh-CN" altLang="en-US" sz="2220" dirty="0">
                <a:solidFill>
                  <a:sysClr val="windowText" lastClr="000000">
                    <a:lumMod val="85000"/>
                    <a:lumOff val="15000"/>
                  </a:sysClr>
                </a:solidFill>
                <a:latin typeface="Arial" panose="020B0604020202020204" pitchFamily="34" charset="0"/>
                <a:ea typeface="微软雅黑" panose="020B0503020204020204" charset="-122"/>
              </a:rPr>
              <a:t>）) 这时候当n=1000000的时候最多有1000个，对比一下，我们可以直接暴力扫这个小块统计答案</a:t>
            </a:r>
            <a:r>
              <a:rPr lang="en-US" altLang="zh-CN" sz="2220" dirty="0">
                <a:solidFill>
                  <a:sysClr val="windowText" lastClr="000000">
                    <a:lumMod val="85000"/>
                    <a:lumOff val="15000"/>
                  </a:sysClr>
                </a:solidFill>
                <a:latin typeface="Arial" panose="020B0604020202020204" pitchFamily="34" charset="0"/>
                <a:ea typeface="微软雅黑" panose="020B0503020204020204" charset="-122"/>
              </a:rPr>
              <a:t>.</a:t>
            </a:r>
            <a:endParaRPr lang="zh-CN" altLang="en-US" sz="2220" dirty="0">
              <a:solidFill>
                <a:sysClr val="windowText" lastClr="000000">
                  <a:lumMod val="85000"/>
                  <a:lumOff val="15000"/>
                </a:sysClr>
              </a:solidFill>
              <a:latin typeface="Arial" panose="020B0604020202020204" pitchFamily="34" charset="0"/>
              <a:ea typeface="微软雅黑" panose="020B0503020204020204" charset="-122"/>
            </a:endParaRPr>
          </a:p>
          <a:p>
            <a:pPr fontAlgn="ctr">
              <a:spcBef>
                <a:spcPts val="1000"/>
              </a:spcBef>
              <a:spcAft>
                <a:spcPts val="0"/>
              </a:spcAft>
              <a:buSzPct val="90000"/>
            </a:pPr>
            <a:r>
              <a:rPr lang="zh-CN" altLang="en-US" sz="2220" dirty="0">
                <a:solidFill>
                  <a:sysClr val="windowText" lastClr="000000">
                    <a:lumMod val="85000"/>
                    <a:lumOff val="15000"/>
                  </a:sysClr>
                </a:solidFill>
                <a:latin typeface="Arial" panose="020B0604020202020204" pitchFamily="34" charset="0"/>
                <a:ea typeface="微软雅黑" panose="020B0503020204020204" charset="-122"/>
              </a:rPr>
              <a:t>（小技巧：如果这个不完整块被覆盖的长度&gt;块维护的长度的一半，何不用这个块的和-没有被覆盖的元素的值呢？）</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15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59"/>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59"/>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359"/>
  <p:tag name="KSO_WM_TEMPLATE_SUBCATEGORY" val="0"/>
  <p:tag name="KSO_WM_TEMPLATE_MASTER_TYPE" val="1"/>
  <p:tag name="KSO_WM_TEMPLATE_COLOR_TYPE" val="1"/>
  <p:tag name="KSO_WM_TEMPLATE_MASTER_THUMB_INDEX" val="12"/>
  <p:tag name="KSO_WM_TEMPLATE_THUMBS_INDEX" val="1、4、7、9、12、15、19、22、23、24、25、26、29、34、39、42、43"/>
</p:tagLst>
</file>

<file path=ppt/tags/tag16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59"/>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59"/>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359"/>
  <p:tag name="KSO_WM_TEMPLATE_SUBCATEGORY" val="0"/>
  <p:tag name="KSO_WM_TEMPLATE_MASTER_TYPE" val="1"/>
  <p:tag name="KSO_WM_TEMPLATE_COLOR_TYPE" val="1"/>
  <p:tag name="KSO_WM_TEMPLATE_MASTER_THUMB_INDEX" val="12"/>
  <p:tag name="KSO_WM_TEMPLATE_THUMBS_INDEX" val="1、4、7、9、12、15、19、22、23、24、25、26、29、34、39、42、43"/>
</p:tagLst>
</file>

<file path=ppt/tags/tag30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9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59"/>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59"/>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359"/>
  <p:tag name="KSO_WM_TEMPLATE_SUBCATEGORY" val="0"/>
  <p:tag name="KSO_WM_TEMPLATE_MASTER_TYPE" val="1"/>
  <p:tag name="KSO_WM_TEMPLATE_COLOR_TYPE" val="1"/>
  <p:tag name="KSO_WM_TEMPLATE_MASTER_THUMB_INDEX" val="12"/>
  <p:tag name="KSO_WM_TEMPLATE_THUMBS_INDEX" val="1、4、7、9、12、15、19、22、23、24、25、26、29、34、39、42、43"/>
</p:tagLst>
</file>

<file path=ppt/tags/tag44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2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52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2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53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53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54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4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55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5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56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6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59"/>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59"/>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359"/>
  <p:tag name="KSO_WM_TEMPLATE_SUBCATEGORY" val="0"/>
  <p:tag name="KSO_WM_TEMPLATE_MASTER_TYPE" val="1"/>
  <p:tag name="KSO_WM_TEMPLATE_COLOR_TYPE" val="1"/>
  <p:tag name="KSO_WM_TEMPLATE_MASTER_THUMB_INDEX" val="12"/>
  <p:tag name="KSO_WM_TEMPLATE_THUMBS_INDEX" val="1、4、7、9、12、15、19、22、23、24、25、26、29、34、39、42、43"/>
</p:tagLst>
</file>

<file path=ppt/tags/tag58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6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66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6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6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67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8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68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9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6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0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7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14.xml><?xml version="1.0" encoding="utf-8"?>
<p:tagLst xmlns:a="http://schemas.openxmlformats.org/drawingml/2006/main" xmlns:r="http://schemas.openxmlformats.org/officeDocument/2006/relationships" xmlns:p="http://schemas.openxmlformats.org/presentationml/2006/main">
  <p:tag name="KSO_WM_SLIDE_ID" val="custom20204359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4359"/>
  <p:tag name="KSO_WM_SLIDE_LAYOUT" val="a_b"/>
  <p:tag name="KSO_WM_SLIDE_LAYOUT_CNT" val="1_3"/>
  <p:tag name="KSO_WM_TEMPLATE_THUMBS_INDEX" val="1、4、7、9、12、15、19、22、23、24、25、26、29、34、39、42、43"/>
  <p:tag name="KSO_WM_TEMPLATE_MASTER_THUMB_INDEX" val="12"/>
  <p:tag name="KSO_WM_SPECIAL_SOURCE" val="bdnull"/>
</p:tagLst>
</file>

<file path=ppt/tags/tag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26"/>
  <p:tag name="KSO_WM_UNIT_TYPE" val="b"/>
  <p:tag name="KSO_WM_UNIT_INDEX" val="1"/>
  <p:tag name="KSO_WM_UNIT_PRESET_TEXT" val="单击此处添加副标题内容"/>
  <p:tag name="KSO_WM_TEMPLATE_CATEGORY" val="custom"/>
  <p:tag name="KSO_WM_TEMPLATE_INDEX" val="20204359"/>
  <p:tag name="KSO_WM_UNIT_ID" val="custom20204359_1*b*1"/>
  <p:tag name="KSO_WM_UNIT_ISNUMDGMTITLE" val="0"/>
  <p:tag name="KSO_WM_UNIT_TEXT_FILL_FORE_SCHEMECOLOR_INDEX_BRIGHTNESS" val="0.15"/>
  <p:tag name="KSO_WM_UNIT_TEXT_FILL_FORE_SCHEMECOLOR_INDEX" val="13"/>
  <p:tag name="KSO_WM_UNIT_TEXT_FILL_TYPE" val="1"/>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10"/>
  <p:tag name="KSO_WM_UNIT_TYPE" val="a"/>
  <p:tag name="KSO_WM_UNIT_INDEX" val="1"/>
  <p:tag name="KSO_WM_UNIT_PRESET_TEXT" val="活动策划方案"/>
  <p:tag name="KSO_WM_TEMPLATE_CATEGORY" val="custom"/>
  <p:tag name="KSO_WM_TEMPLATE_INDEX" val="20204359"/>
  <p:tag name="KSO_WM_UNIT_ID" val="custom20204359_1*a*1"/>
  <p:tag name="KSO_WM_UNIT_ISNUMDGMTITLE" val="0"/>
</p:tagLst>
</file>

<file path=ppt/tags/tag7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359"/>
  <p:tag name="KSO_WM_TEMPLATE_SUBCATEGORY" val="0"/>
  <p:tag name="KSO_WM_SLIDE_TYPE" val="sectionTitle"/>
  <p:tag name="KSO_WM_SLIDE_SUBTYPE" val="pureTxt"/>
  <p:tag name="KSO_WM_SLIDE_ITEM_CNT" val="0"/>
  <p:tag name="KSO_WM_SLIDE_INDEX" val="7"/>
  <p:tag name="KSO_WM_TAG_VERSION" val="1.0"/>
  <p:tag name="KSO_WM_SLIDE_LAYOUT" val="a"/>
  <p:tag name="KSO_WM_SLIDE_LAYOUT_CNT" val="1"/>
  <p:tag name="KSO_WM_TEMPLATE_MASTER_TYPE" val="1"/>
  <p:tag name="KSO_WM_TEMPLATE_COLOR_TYPE" val="1"/>
  <p:tag name="KSO_WM_SLIDE_ID" val="custom20204359_7"/>
  <p:tag name="KSO_WM_SPECIAL_SOURCE" val="bdnull"/>
</p:tagLst>
</file>

<file path=ppt/tags/tag7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
  <p:tag name="KSO_WM_UNIT_TYPE" val="a"/>
  <p:tag name="KSO_WM_UNIT_INDEX" val="1"/>
  <p:tag name="KSO_WM_UNIT_PRESET_TEXT" val="PART 01"/>
  <p:tag name="KSO_WM_TEMPLATE_CATEGORY" val="custom"/>
  <p:tag name="KSO_WM_TEMPLATE_INDEX" val="20204359"/>
  <p:tag name="KSO_WM_UNIT_ID" val="custom20204359_7*a*1"/>
  <p:tag name="KSO_WM_UNIT_ISNUMDGMTITLE" val="0"/>
</p:tagLst>
</file>

<file path=ppt/tags/tag719.xml><?xml version="1.0" encoding="utf-8"?>
<p:tagLst xmlns:a="http://schemas.openxmlformats.org/drawingml/2006/main" xmlns:r="http://schemas.openxmlformats.org/officeDocument/2006/relationships" xmlns:p="http://schemas.openxmlformats.org/presentationml/2006/main">
  <p:tag name="KSO_WM_SLIDE_ID" val="diagram20203667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40"/>
  <p:tag name="KSO_WM_SLIDE_POSITION" val="0*0"/>
  <p:tag name="KSO_WM_TAG_VERSION" val="1.0"/>
  <p:tag name="KSO_WM_BEAUTIFY_FLAG" val="#wm#"/>
  <p:tag name="KSO_WM_TEMPLATE_CATEGORY" val="diagram"/>
  <p:tag name="KSO_WM_TEMPLATE_INDEX" val="20203667"/>
  <p:tag name="KSO_WM_SLIDE_LAYOUT" val="a_f"/>
  <p:tag name="KSO_WM_SLIDE_LAYOUT_CNT" val="1_1"/>
  <p:tag name="KSO_WM_SLIDE_BK_DARK_LIGHT" val="2"/>
  <p:tag name="KSO_WM_SLIDE_BACKGROUND_TYPE" val="general"/>
  <p:tag name="KSO_WM_SPECIAL_SOURCE" val="bdnull"/>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d9e16b1-aaf9-478c-b071-6977b0c277d0}"/>
  <p:tag name="KSO_WM_UNIT_TYPE" val="i"/>
</p:tagLst>
</file>

<file path=ppt/tags/tag7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55092d27-efd1-42a3-9e1b-b87df0b5e093}"/>
  <p:tag name="KSO_WM_UNIT_TYPE" val="i"/>
</p:tagLst>
</file>

<file path=ppt/tags/tag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67_1*i*1"/>
  <p:tag name="KSO_WM_TEMPLATE_CATEGORY" val="diagram"/>
  <p:tag name="KSO_WM_TEMPLATE_INDEX" val="20203667"/>
  <p:tag name="KSO_WM_UNIT_LAYERLEVEL" val="1"/>
  <p:tag name="KSO_WM_TAG_VERSION" val="1.0"/>
  <p:tag name="KSO_WM_BEAUTIFY_FLAG" val="#wm#"/>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67_1*i*2"/>
  <p:tag name="KSO_WM_TEMPLATE_CATEGORY" val="diagram"/>
  <p:tag name="KSO_WM_TEMPLATE_INDEX" val="20203667"/>
  <p:tag name="KSO_WM_UNIT_LAYERLEVEL" val="1"/>
  <p:tag name="KSO_WM_TAG_VERSION" val="1.0"/>
  <p:tag name="KSO_WM_BEAUTIFY_FLAG" val="#wm#"/>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67_1*i*3"/>
  <p:tag name="KSO_WM_TEMPLATE_CATEGORY" val="diagram"/>
  <p:tag name="KSO_WM_TEMPLATE_INDEX" val="20203667"/>
  <p:tag name="KSO_WM_UNIT_LAYERLEVEL" val="1"/>
  <p:tag name="KSO_WM_TAG_VERSION" val="1.0"/>
  <p:tag name="KSO_WM_BEAUTIFY_FLAG" val="#wm#"/>
</p:tagLst>
</file>

<file path=ppt/tags/tag72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67_1*a*1"/>
  <p:tag name="KSO_WM_TEMPLATE_CATEGORY" val="diagram"/>
  <p:tag name="KSO_WM_TEMPLATE_INDEX" val="20203667"/>
  <p:tag name="KSO_WM_UNIT_LAYERLEVEL" val="1"/>
  <p:tag name="KSO_WM_TAG_VERSION" val="1.0"/>
  <p:tag name="KSO_WM_BEAUTIFY_FLAG" val="#wm#"/>
  <p:tag name="KSO_WM_UNIT_PRESET_TEXT" val="单击此处添加大标题内容"/>
</p:tagLst>
</file>

<file path=ppt/tags/tag726.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67_1*f*1"/>
  <p:tag name="KSO_WM_TEMPLATE_CATEGORY" val="diagram"/>
  <p:tag name="KSO_WM_TEMPLATE_INDEX" val="20203667"/>
  <p:tag name="KSO_WM_UNIT_LAYERLEVEL" val="1"/>
  <p:tag name="KSO_WM_TAG_VERSION" val="1.0"/>
  <p:tag name="KSO_WM_BEAUTIFY_FLAG" val="#wm#"/>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72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 name="KSO_WM_SPECIAL_SOURCE" val="bdnull"/>
</p:tagLst>
</file>

<file path=ppt/tags/tag72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0ea6bea3-a5b4-42f8-840b-23d7df41b763}"/>
  <p:tag name="KSO_WM_UNIT_TYPE" val="i"/>
</p:tagLst>
</file>

<file path=ppt/tags/tag7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72e3a34b-9865-481b-a247-5b9ae7df196e}"/>
  <p:tag name="KSO_WM_UNIT_TYPE" val="i"/>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5"/>
  <p:tag name="KSO_WM_UNIT_TEXT_FILL_TYPE" val="1"/>
</p:tagLst>
</file>

<file path=ppt/tags/tag7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3.xml><?xml version="1.0" encoding="utf-8"?>
<p:tagLst xmlns:a="http://schemas.openxmlformats.org/drawingml/2006/main" xmlns:r="http://schemas.openxmlformats.org/officeDocument/2006/relationships" xmlns:p="http://schemas.openxmlformats.org/presentationml/2006/main">
  <p:tag name="KSO_WM_SLIDE_ID" val="diagram20205110_1"/>
  <p:tag name="KSO_WM_TEMPLATE_SUBCATEGORY" val="0"/>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5110"/>
  <p:tag name="KSO_WM_SLIDE_LAYOUT" val="a_f"/>
  <p:tag name="KSO_WM_SLIDE_LAYOUT_CNT" val="1_2"/>
  <p:tag name="KSO_WM_SLIDE_TYPE" val="text"/>
  <p:tag name="KSO_WM_SLIDE_SUBTYPE" val="pureTxt"/>
  <p:tag name="KSO_WM_SLIDE_SIZE" val="934*476"/>
  <p:tag name="KSO_WM_SLIDE_POSITION" val="0*30"/>
  <p:tag name="KSO_WM_SLIDE_BK_DARK_LIGHT" val="2"/>
  <p:tag name="KSO_WM_SLIDE_BACKGROUND_TYPE" val="general"/>
  <p:tag name="KSO_WM_SPECIAL_SOURCE" val="bdnull"/>
</p:tagLst>
</file>

<file path=ppt/tags/tag7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27faf399-f816-43cf-930a-8dda2f8d7d90}"/>
  <p:tag name="KSO_WM_UNIT_TYPE" val="i"/>
</p:tagLst>
</file>

<file path=ppt/tags/tag7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09680aef-fc80-49b0-abbc-d49d3b65c076}"/>
  <p:tag name="KSO_WM_UNIT_TYPE" val="i"/>
</p:tagLst>
</file>

<file path=ppt/tags/tag7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0_1*i*5"/>
  <p:tag name="KSO_WM_TEMPLATE_CATEGORY" val="diagram"/>
  <p:tag name="KSO_WM_TEMPLATE_INDEX" val="20205110"/>
  <p:tag name="KSO_WM_UNIT_LAYERLEVEL" val="1"/>
  <p:tag name="KSO_WM_TAG_VERSION" val="1.0"/>
  <p:tag name="KSO_WM_BEAUTIFY_FLAG" val="#wm#"/>
</p:tagLst>
</file>

<file path=ppt/tags/tag7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10_1*i*6"/>
  <p:tag name="KSO_WM_TEMPLATE_CATEGORY" val="diagram"/>
  <p:tag name="KSO_WM_TEMPLATE_INDEX" val="20205110"/>
  <p:tag name="KSO_WM_UNIT_LAYERLEVEL" val="1"/>
  <p:tag name="KSO_WM_TAG_VERSION" val="1.0"/>
  <p:tag name="KSO_WM_BEAUTIFY_FLAG" val="#wm#"/>
</p:tagLst>
</file>

<file path=ppt/tags/tag73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05110_1*f*2"/>
  <p:tag name="KSO_WM_TEMPLATE_CATEGORY" val="diagram"/>
  <p:tag name="KSO_WM_TEMPLATE_INDEX" val="2020511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Lst>
</file>

<file path=ppt/tags/tag73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5110_1*f*1"/>
  <p:tag name="KSO_WM_TEMPLATE_CATEGORY" val="diagram"/>
  <p:tag name="KSO_WM_TEMPLATE_INDEX" val="2020511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10_1*i*4"/>
  <p:tag name="KSO_WM_TEMPLATE_CATEGORY" val="diagram"/>
  <p:tag name="KSO_WM_TEMPLATE_INDEX" val="20205110"/>
  <p:tag name="KSO_WM_UNIT_LAYERLEVEL" val="1"/>
  <p:tag name="KSO_WM_TAG_VERSION" val="1.0"/>
  <p:tag name="KSO_WM_BEAUTIFY_FLAG" val="#wm#"/>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0_1*i*5"/>
  <p:tag name="KSO_WM_TEMPLATE_CATEGORY" val="diagram"/>
  <p:tag name="KSO_WM_TEMPLATE_INDEX" val="20205110"/>
  <p:tag name="KSO_WM_UNIT_LAYERLEVEL" val="1"/>
  <p:tag name="KSO_WM_TAG_VERSION" val="1.0"/>
  <p:tag name="KSO_WM_BEAUTIFY_FLAG" val="#wm#"/>
</p:tagLst>
</file>

<file path=ppt/tags/tag7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311"/>
  <p:tag name="KSO_WM_SLIDE_ID" val="diagram20191311_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940*397"/>
  <p:tag name="KSO_WM_SLIDE_POSITION" val="9*63"/>
  <p:tag name="KSO_WM_SLIDE_CONSTRAINT" val="%7b%22slideConstraint%22%3a%7b%22seriesAreas%22%3a%5b%5d%2c%22singleAreas%22%3a%5b%7b%22shapes%22%3a%5b11%5d%2c%22serialConstraintIndex%22%3a-1%2c%22areatextmark%22%3a0%2c%22pictureprocessmark%22%3a0%7d%5d%7d%7d"/>
  <p:tag name="KSO_WM_SLIDE_COLORSCHEME_VERSION" val="3.2"/>
  <p:tag name="KSO_WM_SLIDE_BACKGROUND_SUBSTITUTE_COLOR" val="16777215"/>
  <p:tag name="KSO_WM_SPECIAL_SOURCE" val="bdnull"/>
</p:tagLst>
</file>

<file path=ppt/tags/tag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311_1*i*1"/>
  <p:tag name="KSO_WM_TEMPLATE_CATEGORY" val="diagram"/>
  <p:tag name="KSO_WM_TEMPLATE_INDEX" val="20191311"/>
  <p:tag name="KSO_WM_UNIT_LAYERLEVEL" val="1"/>
  <p:tag name="KSO_WM_TAG_VERSION" val="1.0"/>
  <p:tag name="KSO_WM_BEAUTIFY_FLAG" val="#wm#"/>
  <p:tag name="KSO_WM_UNIT_ADJUSTLAYOUT_ID" val="28"/>
  <p:tag name="KSO_WM_UNIT_COLOR_SCHEME_SHAPE_ID" val="28"/>
  <p:tag name="KSO_WM_UNIT_COLOR_SCHEME_PARENT_PAGE" val="0_1"/>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1311_1*i*2"/>
  <p:tag name="KSO_WM_TEMPLATE_CATEGORY" val="diagram"/>
  <p:tag name="KSO_WM_TEMPLATE_INDEX" val="20191311"/>
  <p:tag name="KSO_WM_UNIT_LAYERLEVEL" val="1"/>
  <p:tag name="KSO_WM_TAG_VERSION" val="1.0"/>
  <p:tag name="KSO_WM_BEAUTIFY_FLAG" val="#wm#"/>
  <p:tag name="KSO_WM_UNIT_ADJUSTLAYOUT_ID" val="29"/>
  <p:tag name="KSO_WM_UNIT_COLOR_SCHEME_SHAPE_ID" val="29"/>
  <p:tag name="KSO_WM_UNIT_COLOR_SCHEME_PARENT_PAGE" val="0_1"/>
  <p:tag name="KSO_WM_UNIT_FOIL_COLOR" val="1"/>
</p:tagLst>
</file>

<file path=ppt/tags/tag745.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并根据需要酌情增减文字。&#10;您的正文已经字字珠玑，但信息却错综复杂，需要更多的文字来表述；但请您尽量提炼思想的精髓，否则容易造成观者的阅读压力，适得其反。&#10;正如我们都希望改变世界，希望给别人带去光明，但更多的时候我们只需要播下一颗种子，自然有微风吹拂，阳光普照，雨露滋养。恰如其分的表达观点，往往可以事半功倍。&#10;为了能让您有更直观的字数感受，并进一步方便使用，我们为您标注了最适合的位置。您输入的文字到这里时，就是最佳视觉效果，请您务必注意。"/>
  <p:tag name="KSO_WM_UNIT_TEXT_PART_ID" val="3-d"/>
  <p:tag name="KSO_WM_UNIT_TEXT_PART_SIZE" val="254.64*644.5"/>
  <p:tag name="KSO_WM_UNIT_VALUE" val="390"/>
  <p:tag name="KSO_WM_UNIT_HIGHLIGHT" val="0"/>
  <p:tag name="KSO_WM_UNIT_COMPATIBLE" val="0"/>
  <p:tag name="KSO_WM_UNIT_DIAGRAM_ISNUMVISUAL" val="0"/>
  <p:tag name="KSO_WM_UNIT_DIAGRAM_ISREFERUNIT" val="0"/>
  <p:tag name="KSO_WM_UNIT_TYPE" val="f"/>
  <p:tag name="KSO_WM_UNIT_INDEX" val="1"/>
  <p:tag name="KSO_WM_UNIT_ID" val="diagram20191311_1*f*1"/>
  <p:tag name="KSO_WM_TEMPLATE_CATEGORY" val="diagram"/>
  <p:tag name="KSO_WM_TEMPLATE_INDEX" val="20191311"/>
  <p:tag name="KSO_WM_UNIT_LAYERLEVEL" val="1"/>
  <p:tag name="KSO_WM_TAG_VERSION" val="1.0"/>
  <p:tag name="KSO_WM_BEAUTIFY_FLAG" val="#wm#"/>
  <p:tag name="KSO_WM_UNIT_ADJUSTLAYOUT_ID" val="4"/>
  <p:tag name="KSO_WM_UNIT_COLOR_SCHEME_SHAPE_ID" val="4"/>
  <p:tag name="KSO_WM_UNIT_COLOR_SCHEME_PARENT_PAGE" val="0_1"/>
  <p:tag name="KSO_WM_UNIT_TEXT_PART_ID_V2" val="d-3-1"/>
</p:tagLst>
</file>

<file path=ppt/tags/tag746.xml><?xml version="1.0" encoding="utf-8"?>
<p:tagLst xmlns:a="http://schemas.openxmlformats.org/drawingml/2006/main" xmlns:r="http://schemas.openxmlformats.org/officeDocument/2006/relationships" xmlns:p="http://schemas.openxmlformats.org/presentationml/2006/main">
  <p:tag name="KSO_WM_UNIT_VALUE" val="898*898"/>
  <p:tag name="KSO_WM_UNIT_HIGHLIGHT" val="0"/>
  <p:tag name="KSO_WM_UNIT_COMPATIBLE" val="0"/>
  <p:tag name="KSO_WM_UNIT_DIAGRAM_ISNUMVISUAL" val="0"/>
  <p:tag name="KSO_WM_UNIT_DIAGRAM_ISREFERUNIT" val="0"/>
  <p:tag name="KSO_WM_UNIT_TYPE" val="d"/>
  <p:tag name="KSO_WM_UNIT_INDEX" val="1"/>
  <p:tag name="KSO_WM_UNIT_ID" val="diagram20191311_1*d*1"/>
  <p:tag name="KSO_WM_TEMPLATE_CATEGORY" val="diagram"/>
  <p:tag name="KSO_WM_TEMPLATE_INDEX" val="20191311"/>
  <p:tag name="KSO_WM_UNIT_LAYERLEVEL" val="1"/>
  <p:tag name="KSO_WM_TAG_VERSION" val="1.0"/>
  <p:tag name="KSO_WM_BEAUTIFY_FLAG" val="#wm#"/>
  <p:tag name="KSO_WM_UNIT_ADJUSTLAYOUT_ID" val="11"/>
  <p:tag name="KSO_WM_UNIT_PICTURE_CLIP_FLAG" val="1"/>
  <p:tag name="KSO_WM_UNIT_COLOR_SCHEME_SHAPE_ID" val="11"/>
  <p:tag name="KSO_WM_UNIT_COLOR_SCHEME_PARENT_PAGE" val="0_1"/>
</p:tagLst>
</file>

<file path=ppt/tags/tag74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11_1*a*1"/>
  <p:tag name="KSO_WM_TEMPLATE_CATEGORY" val="diagram"/>
  <p:tag name="KSO_WM_TEMPLATE_INDEX" val="20191311"/>
  <p:tag name="KSO_WM_UNIT_LAYERLEVEL" val="1"/>
  <p:tag name="KSO_WM_TAG_VERSION" val="1.0"/>
  <p:tag name="KSO_WM_BEAUTIFY_FLAG" val="#wm#"/>
  <p:tag name="KSO_WM_UNIT_COLOR_SCHEME_SHAPE_ID" val="2"/>
  <p:tag name="KSO_WM_UNIT_COLOR_SCHEME_PARENT_PAGE" val="0_1"/>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6647"/>
  <p:tag name="KSO_WM_SLIDE_CONSTRAINT" val="%7b%22slideConstraint%22%3a%7b%22seriesAreas%22%3a%5b%5d%2c%22singleAreas%22%3a%5b%7b%22shapes%22%3a%5b11%5d%2c%22serialConstraintIndex%22%3a-1%2c%22areatextmark%22%3a0%2c%22pictureprocessmark%22%3a0%7d%5d%7d%7d"/>
  <p:tag name="KSO_WM_SLIDE_COLORSCHEME_VERSION" val="3.2"/>
  <p:tag name="KSO_WM_SLIDE_ID" val="diagram20196647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35*542"/>
  <p:tag name="KSO_WM_SLIDE_POSITION" val="0*0"/>
  <p:tag name="KSO_WM_TAG_VERSION" val="1.0"/>
  <p:tag name="KSO_WM_SLIDE_LAYOUT" val="a_d_f"/>
  <p:tag name="KSO_WM_SLIDE_LAYOUT_CNT" val="1_1_1"/>
  <p:tag name="KSO_WM_SPECIAL_SOURCE" val="bdnull"/>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diagram20196647_1*d*1"/>
  <p:tag name="KSO_WM_TEMPLATE_CATEGORY" val="diagram"/>
  <p:tag name="KSO_WM_TEMPLATE_INDEX" val="20196647"/>
  <p:tag name="KSO_WM_UNIT_LAYERLEVEL" val="1"/>
  <p:tag name="KSO_WM_TAG_VERSION" val="1.0"/>
  <p:tag name="KSO_WM_BEAUTIFY_FLAG" val="#wm#"/>
  <p:tag name="KSO_WM_UNIT_VALUE" val="1911*1982"/>
  <p:tag name="KSO_WM_UNIT_SUPPORT_UNIT_TYPE" val="[&quot;d&quot;]"/>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0.xml><?xml version="1.0" encoding="utf-8"?>
<p:tagLst xmlns:a="http://schemas.openxmlformats.org/drawingml/2006/main" xmlns:r="http://schemas.openxmlformats.org/officeDocument/2006/relationships" xmlns:p="http://schemas.openxmlformats.org/presentationml/2006/main">
  <p:tag name="KSO_WM_UNIT_TEXT_PART_ID_V2" val="d-4-2"/>
  <p:tag name="KSO_WM_UNIT_ADJUSTLAYOUT_ID" val="15"/>
  <p:tag name="KSO_WM_UNIT_COLOR_SCHEME_SHAPE_ID" val="15"/>
  <p:tag name="KSO_WM_UNIT_COLOR_SCHEME_PARENT_PAGE" val="0_1"/>
  <p:tag name="KSO_WM_UNIT_PRESET_TEXT" val="单击此处添加小标题：&#10;点击此处添加正文，文字是您思想的提炼，为了最终演示发布的良好效果，请言简意赅的阐述观点。&#10;根据需要可酌情增减文字，以便观者可以准确理解您所传达的信息。&#10;&#10;单击此处添加小标题：&#10;您的正文已经简明扼要，字字珠玑，但信息千丝万缕，需要用更多的文字来表述。&#10;尽可能提炼思想的精髓，恰如其分的表达观点，往往可以事半功倍,请尽量言简意赅的阐述您的观点。"/>
  <p:tag name="KSO_WM_UNIT_NOCLEAR" val="1"/>
  <p:tag name="KSO_WM_UNIT_VALUE" val="364"/>
  <p:tag name="KSO_WM_UNIT_HIGHLIGHT" val="0"/>
  <p:tag name="KSO_WM_UNIT_COMPATIBLE" val="0"/>
  <p:tag name="KSO_WM_UNIT_DIAGRAM_ISNUMVISUAL" val="0"/>
  <p:tag name="KSO_WM_UNIT_DIAGRAM_ISREFERUNIT" val="0"/>
  <p:tag name="KSO_WM_UNIT_TYPE" val="f"/>
  <p:tag name="KSO_WM_UNIT_INDEX" val="1"/>
  <p:tag name="KSO_WM_UNIT_ID" val="diagram20196647_1*f*1"/>
  <p:tag name="KSO_WM_TEMPLATE_CATEGORY" val="diagram"/>
  <p:tag name="KSO_WM_TEMPLATE_INDEX" val="20196647"/>
  <p:tag name="KSO_WM_UNIT_LAYERLEVEL" val="1"/>
  <p:tag name="KSO_WM_TAG_VERSION" val="1.0"/>
  <p:tag name="KSO_WM_BEAUTIFY_FLAG" val="#wm#"/>
  <p:tag name="KSO_WM_UNIT_SUBTYPE" val="a"/>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5198"/>
  <p:tag name="KSO_WM_SLIDE_ID" val="diagram2020519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36*491"/>
  <p:tag name="KSO_WM_SLIDE_POSITION" val="0*0"/>
  <p:tag name="KSO_WM_TAG_VERSION" val="1.0"/>
  <p:tag name="KSO_WM_SLIDE_LAYOUT" val="a_b_f"/>
  <p:tag name="KSO_WM_SLIDE_LAYOUT_CNT" val="1_1_1"/>
  <p:tag name="KSO_WM_SPECIAL_SOURCE" val="bdnull"/>
</p:tagLst>
</file>

<file path=ppt/tags/tag7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98_1*i*1"/>
  <p:tag name="KSO_WM_TEMPLATE_CATEGORY" val="diagram"/>
  <p:tag name="KSO_WM_TEMPLATE_INDEX" val="20205198"/>
  <p:tag name="KSO_WM_UNIT_LAYERLEVEL" val="1"/>
  <p:tag name="KSO_WM_TAG_VERSION" val="1.0"/>
  <p:tag name="KSO_WM_BEAUTIFY_FLAG" val="#wm#"/>
</p:tagLst>
</file>

<file path=ppt/tags/tag7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98_1*i*2"/>
  <p:tag name="KSO_WM_TEMPLATE_CATEGORY" val="diagram"/>
  <p:tag name="KSO_WM_TEMPLATE_INDEX" val="20205198"/>
  <p:tag name="KSO_WM_UNIT_LAYERLEVEL" val="1"/>
  <p:tag name="KSO_WM_TAG_VERSION" val="1.0"/>
  <p:tag name="KSO_WM_BEAUTIFY_FLAG" val="#wm#"/>
</p:tagLst>
</file>

<file path=ppt/tags/tag7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8_1*i*3"/>
  <p:tag name="KSO_WM_TEMPLATE_CATEGORY" val="diagram"/>
  <p:tag name="KSO_WM_TEMPLATE_INDEX" val="20205198"/>
  <p:tag name="KSO_WM_UNIT_LAYERLEVEL" val="1"/>
  <p:tag name="KSO_WM_TAG_VERSION" val="1.0"/>
  <p:tag name="KSO_WM_BEAUTIFY_FLAG" val="#wm#"/>
</p:tagLst>
</file>

<file path=ppt/tags/tag755.xml><?xml version="1.0" encoding="utf-8"?>
<p:tagLst xmlns:a="http://schemas.openxmlformats.org/drawingml/2006/main" xmlns:r="http://schemas.openxmlformats.org/officeDocument/2006/relationships" xmlns:p="http://schemas.openxmlformats.org/presentationml/2006/main">
  <p:tag name="KSO_WM_UNIT_NOCLEAR" val="0"/>
  <p:tag name="KSO_WM_UNIT_VALUE" val="450"/>
  <p:tag name="KSO_WM_UNIT_HIGHLIGHT" val="0"/>
  <p:tag name="KSO_WM_UNIT_COMPATIBLE" val="0"/>
  <p:tag name="KSO_WM_UNIT_DIAGRAM_ISNUMVISUAL" val="0"/>
  <p:tag name="KSO_WM_UNIT_DIAGRAM_ISREFERUNIT" val="0"/>
  <p:tag name="KSO_WM_UNIT_TYPE" val="f"/>
  <p:tag name="KSO_WM_UNIT_INDEX" val="1"/>
  <p:tag name="KSO_WM_UNIT_ID" val="diagram20205198_1*f*1"/>
  <p:tag name="KSO_WM_TEMPLATE_CATEGORY" val="diagram"/>
  <p:tag name="KSO_WM_TEMPLATE_INDEX" val="20205198"/>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Lst>
</file>

<file path=ppt/tags/tag7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5198_1*i*7"/>
  <p:tag name="KSO_WM_TEMPLATE_CATEGORY" val="diagram"/>
  <p:tag name="KSO_WM_TEMPLATE_INDEX" val="20205198"/>
  <p:tag name="KSO_WM_UNIT_LAYERLEVEL" val="1"/>
  <p:tag name="KSO_WM_TAG_VERSION" val="1.0"/>
  <p:tag name="KSO_WM_BEAUTIFY_FLAG" val="#wm#"/>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715"/>
  <p:tag name="KSO_WM_SLIDE_ID" val="diagram2019471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SLIDE_LAYOUT" val="a_f"/>
  <p:tag name="KSO_WM_SLIDE_LAYOUT_CNT" val="1_1"/>
  <p:tag name="KSO_WM_SLIDE_COLORSCHEME_VERSION" val="3.2"/>
  <p:tag name="KSO_WM_SPECIAL_SOURCE" val="bdnull"/>
</p:tagLst>
</file>

<file path=ppt/tags/tag758.xml><?xml version="1.0" encoding="utf-8"?>
<p:tagLst xmlns:a="http://schemas.openxmlformats.org/drawingml/2006/main" xmlns:r="http://schemas.openxmlformats.org/officeDocument/2006/relationships"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715_1*i*1"/>
  <p:tag name="KSO_WM_TEMPLATE_CATEGORY" val="diagram"/>
  <p:tag name="KSO_WM_TEMPLATE_INDEX" val="20194715"/>
  <p:tag name="KSO_WM_UNIT_LAYERLEVEL" val="1"/>
  <p:tag name="KSO_WM_TAG_VERSION" val="1.0"/>
  <p:tag name="KSO_WM_BEAUTIFY_FLAG" val="#wm#"/>
  <p:tag name="KSO_WM_UNIT_COLOR_SCHEME_SHAPE_ID" val="30"/>
  <p:tag name="KSO_WM_UNIT_COLOR_SCHEME_PARENT_PAGE" val="0_1"/>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715_1*i*4"/>
  <p:tag name="KSO_WM_TEMPLATE_CATEGORY" val="diagram"/>
  <p:tag name="KSO_WM_TEMPLATE_INDEX" val="20194715"/>
  <p:tag name="KSO_WM_UNIT_LAYERLEVEL" val="1"/>
  <p:tag name="KSO_WM_TAG_VERSION" val="1.0"/>
  <p:tag name="KSO_WM_BEAUTIFY_FLAG" val="#wm#"/>
  <p:tag name="KSO_WM_UNIT_COLOR_SCHEME_SHAPE_ID" val="52"/>
  <p:tag name="KSO_WM_UNIT_COLOR_SCHEME_PARENT_PAGE" val="0_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715_1*i*5"/>
  <p:tag name="KSO_WM_TEMPLATE_CATEGORY" val="diagram"/>
  <p:tag name="KSO_WM_TEMPLATE_INDEX" val="20194715"/>
  <p:tag name="KSO_WM_UNIT_LAYERLEVEL" val="1"/>
  <p:tag name="KSO_WM_TAG_VERSION" val="1.0"/>
  <p:tag name="KSO_WM_BEAUTIFY_FLAG" val="#wm#"/>
  <p:tag name="KSO_WM_UNIT_COLOR_SCHEME_SHAPE_ID" val="44"/>
  <p:tag name="KSO_WM_UNIT_COLOR_SCHEME_PARENT_PAGE" val="0_1"/>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715_1*i*6"/>
  <p:tag name="KSO_WM_TEMPLATE_CATEGORY" val="diagram"/>
  <p:tag name="KSO_WM_TEMPLATE_INDEX" val="20194715"/>
  <p:tag name="KSO_WM_UNIT_LAYERLEVEL" val="1"/>
  <p:tag name="KSO_WM_TAG_VERSION" val="1.0"/>
  <p:tag name="KSO_WM_BEAUTIFY_FLAG" val="#wm#"/>
  <p:tag name="KSO_WM_UNIT_COLOR_SCHEME_SHAPE_ID" val="39"/>
  <p:tag name="KSO_WM_UNIT_COLOR_SCHEME_PARENT_PAGE" val="0_1"/>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715_1*i*7"/>
  <p:tag name="KSO_WM_TEMPLATE_CATEGORY" val="diagram"/>
  <p:tag name="KSO_WM_TEMPLATE_INDEX" val="20194715"/>
  <p:tag name="KSO_WM_UNIT_LAYERLEVEL" val="1"/>
  <p:tag name="KSO_WM_TAG_VERSION" val="1.0"/>
  <p:tag name="KSO_WM_BEAUTIFY_FLAG" val="#wm#"/>
  <p:tag name="KSO_WM_UNIT_COLOR_SCHEME_SHAPE_ID" val="47"/>
  <p:tag name="KSO_WM_UNIT_COLOR_SCHEME_PARENT_PAGE" val="0_1"/>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715_1*i*8"/>
  <p:tag name="KSO_WM_TEMPLATE_CATEGORY" val="diagram"/>
  <p:tag name="KSO_WM_TEMPLATE_INDEX" val="20194715"/>
  <p:tag name="KSO_WM_UNIT_LAYERLEVEL" val="1"/>
  <p:tag name="KSO_WM_TAG_VERSION" val="1.0"/>
  <p:tag name="KSO_WM_BEAUTIFY_FLAG" val="#wm#"/>
  <p:tag name="KSO_WM_UNIT_COLOR_SCHEME_SHAPE_ID" val="37"/>
  <p:tag name="KSO_WM_UNIT_COLOR_SCHEME_PARENT_PAGE" val="0_1"/>
</p:tagLst>
</file>

<file path=ppt/tags/tag7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715_1*i*9"/>
  <p:tag name="KSO_WM_TEMPLATE_CATEGORY" val="diagram"/>
  <p:tag name="KSO_WM_TEMPLATE_INDEX" val="20194715"/>
  <p:tag name="KSO_WM_UNIT_LAYERLEVEL" val="1"/>
  <p:tag name="KSO_WM_TAG_VERSION" val="1.0"/>
  <p:tag name="KSO_WM_BEAUTIFY_FLAG" val="#wm#"/>
  <p:tag name="KSO_WM_UNIT_COLOR_SCHEME_SHAPE_ID" val="36"/>
  <p:tag name="KSO_WM_UNIT_COLOR_SCHEME_PARENT_PAGE" val="0_1"/>
</p:tagLst>
</file>

<file path=ppt/tags/tag7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715_1*i*11"/>
  <p:tag name="KSO_WM_TEMPLATE_CATEGORY" val="diagram"/>
  <p:tag name="KSO_WM_TEMPLATE_INDEX" val="20194715"/>
  <p:tag name="KSO_WM_UNIT_LAYERLEVEL" val="1"/>
  <p:tag name="KSO_WM_TAG_VERSION" val="1.0"/>
  <p:tag name="KSO_WM_BEAUTIFY_FLAG" val="#wm#"/>
  <p:tag name="KSO_WM_UNIT_COLOR_SCHEME_SHAPE_ID" val="28"/>
  <p:tag name="KSO_WM_UNIT_COLOR_SCHEME_PARENT_PAGE" val="0_1"/>
</p:tagLst>
</file>

<file path=ppt/tags/tag7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715_1*i*12"/>
  <p:tag name="KSO_WM_TEMPLATE_CATEGORY" val="diagram"/>
  <p:tag name="KSO_WM_TEMPLATE_INDEX" val="20194715"/>
  <p:tag name="KSO_WM_UNIT_LAYERLEVEL" val="1"/>
  <p:tag name="KSO_WM_TAG_VERSION" val="1.0"/>
  <p:tag name="KSO_WM_BEAUTIFY_FLAG" val="#wm#"/>
  <p:tag name="KSO_WM_UNIT_COLOR_SCHEME_SHAPE_ID" val="29"/>
  <p:tag name="KSO_WM_UNIT_COLOR_SCHEME_PARENT_PAGE" val="0_1"/>
</p:tagLst>
</file>

<file path=ppt/tags/tag7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194715_1*i*14"/>
  <p:tag name="KSO_WM_TEMPLATE_CATEGORY" val="diagram"/>
  <p:tag name="KSO_WM_TEMPLATE_INDEX" val="20194715"/>
  <p:tag name="KSO_WM_UNIT_LAYERLEVEL" val="1"/>
  <p:tag name="KSO_WM_TAG_VERSION" val="1.0"/>
  <p:tag name="KSO_WM_BEAUTIFY_FLAG" val="#wm#"/>
  <p:tag name="KSO_WM_UNIT_COLOR_SCHEME_SHAPE_ID" val="45"/>
  <p:tag name="KSO_WM_UNIT_COLOR_SCHEME_PARENT_PAGE" val="0_1"/>
</p:tagLst>
</file>

<file path=ppt/tags/tag7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715_1*i*13"/>
  <p:tag name="KSO_WM_TEMPLATE_CATEGORY" val="diagram"/>
  <p:tag name="KSO_WM_TEMPLATE_INDEX" val="20194715"/>
  <p:tag name="KSO_WM_UNIT_LAYERLEVEL" val="1"/>
  <p:tag name="KSO_WM_TAG_VERSION" val="1.0"/>
  <p:tag name="KSO_WM_BEAUTIFY_FLAG" val="#wm#"/>
  <p:tag name="KSO_WM_UNIT_COLOR_SCHEME_SHAPE_ID" val="46"/>
  <p:tag name="KSO_WM_UNIT_COLOR_SCHEME_PARENT_PAGE" val="0_1"/>
</p:tagLst>
</file>

<file path=ppt/tags/tag7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715_1*i*2"/>
  <p:tag name="KSO_WM_TEMPLATE_CATEGORY" val="diagram"/>
  <p:tag name="KSO_WM_TEMPLATE_INDEX" val="20194715"/>
  <p:tag name="KSO_WM_UNIT_LAYERLEVEL" val="1"/>
  <p:tag name="KSO_WM_TAG_VERSION" val="1.0"/>
  <p:tag name="KSO_WM_BEAUTIFY_FLAG" val="#wm#"/>
  <p:tag name="KSO_WM_UNIT_COLOR_SCHEME_SHAPE_ID" val="48"/>
  <p:tag name="KSO_WM_UNIT_COLOR_SCHEME_PARENT_PAGE" val="0_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715_1*i*3"/>
  <p:tag name="KSO_WM_TEMPLATE_CATEGORY" val="diagram"/>
  <p:tag name="KSO_WM_TEMPLATE_INDEX" val="20194715"/>
  <p:tag name="KSO_WM_UNIT_LAYERLEVEL" val="1"/>
  <p:tag name="KSO_WM_TAG_VERSION" val="1.0"/>
  <p:tag name="KSO_WM_BEAUTIFY_FLAG" val="#wm#"/>
  <p:tag name="KSO_WM_UNIT_COLOR_SCHEME_SHAPE_ID" val="51"/>
  <p:tag name="KSO_WM_UNIT_COLOR_SCHEME_PARENT_PAGE" val="0_1"/>
</p:tagLst>
</file>

<file path=ppt/tags/tag7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a"/>
  <p:tag name="KSO_WM_UNIT_INDEX" val="1"/>
  <p:tag name="KSO_WM_UNIT_ID" val="diagram20194715_1*a*1"/>
  <p:tag name="KSO_WM_TEMPLATE_CATEGORY" val="diagram"/>
  <p:tag name="KSO_WM_TEMPLATE_INDEX" val="20194715"/>
  <p:tag name="KSO_WM_UNIT_LAYERLEVEL" val="1"/>
  <p:tag name="KSO_WM_TAG_VERSION" val="1.0"/>
  <p:tag name="KSO_WM_BEAUTIFY_FLAG" val="#wm#"/>
  <p:tag name="KSO_WM_UNIT_ISCONTENTSTITLE" val="0"/>
  <p:tag name="KSO_WM_UNIT_ISNUMDGMTITLE" val="0"/>
  <p:tag name="KSO_WM_UNIT_PRESET_TEXT" val="Click add header"/>
  <p:tag name="KSO_WM_UNIT_NOCLEAR" val="0"/>
  <p:tag name="KSO_WM_UNIT_VALUE" val="17"/>
</p:tagLst>
</file>

<file path=ppt/tags/tag772.xml><?xml version="1.0" encoding="utf-8"?>
<p:tagLst xmlns:a="http://schemas.openxmlformats.org/drawingml/2006/main" xmlns:r="http://schemas.openxmlformats.org/officeDocument/2006/relationships" xmlns:p="http://schemas.openxmlformats.org/presentationml/2006/main">
  <p:tag name="KSO_WM_UNIT_TEXT_PART_ID_V2" val="d-2-2"/>
  <p:tag name="KSO_WM_UNIT_PRESET_TEXT" val="Click here to add the text,"/>
  <p:tag name="KSO_WM_UNIT_NOCLEAR" val="1"/>
  <p:tag name="KSO_WM_UNIT_VALUE" val="234"/>
  <p:tag name="KSO_WM_UNIT_HIGHLIGHT" val="0"/>
  <p:tag name="KSO_WM_UNIT_COMPATIBLE" val="0"/>
  <p:tag name="KSO_WM_UNIT_DIAGRAM_ISNUMVISUAL" val="0"/>
  <p:tag name="KSO_WM_UNIT_DIAGRAM_ISREFERUNIT" val="0"/>
  <p:tag name="KSO_WM_UNIT_TYPE" val="f"/>
  <p:tag name="KSO_WM_UNIT_INDEX" val="1"/>
  <p:tag name="KSO_WM_UNIT_ID" val="diagram20194715_1*f*1"/>
  <p:tag name="KSO_WM_TEMPLATE_CATEGORY" val="diagram"/>
  <p:tag name="KSO_WM_TEMPLATE_INDEX" val="20194715"/>
  <p:tag name="KSO_WM_UNIT_LAYERLEVEL" val="1"/>
  <p:tag name="KSO_WM_TAG_VERSION" val="1.0"/>
  <p:tag name="KSO_WM_BEAUTIFY_FLAG" val="#wm#"/>
  <p:tag name="KSO_WM_UNIT_COLOR_SCHEME_SHAPE_ID" val="20"/>
  <p:tag name="KSO_WM_UNIT_COLOR_SCHEME_PARENT_PAGE" val="0_1"/>
  <p:tag name="KSO_WM_UNIT_SUBTYPE" val="a"/>
</p:tagLst>
</file>

<file path=ppt/tags/tag7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715"/>
  <p:tag name="KSO_WM_SLIDE_ID" val="diagram2019471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SLIDE_LAYOUT" val="a_f"/>
  <p:tag name="KSO_WM_SLIDE_LAYOUT_CNT" val="1_1"/>
  <p:tag name="KSO_WM_SLIDE_COLORSCHEME_VERSION" val="3.2"/>
  <p:tag name="KSO_WM_SPECIAL_SOURCE" val="bdnull"/>
</p:tagLst>
</file>

<file path=ppt/tags/tag774.xml><?xml version="1.0" encoding="utf-8"?>
<p:tagLst xmlns:a="http://schemas.openxmlformats.org/drawingml/2006/main" xmlns:r="http://schemas.openxmlformats.org/officeDocument/2006/relationships"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715_1*i*1"/>
  <p:tag name="KSO_WM_TEMPLATE_CATEGORY" val="diagram"/>
  <p:tag name="KSO_WM_TEMPLATE_INDEX" val="20194715"/>
  <p:tag name="KSO_WM_UNIT_LAYERLEVEL" val="1"/>
  <p:tag name="KSO_WM_TAG_VERSION" val="1.0"/>
  <p:tag name="KSO_WM_BEAUTIFY_FLAG" val="#wm#"/>
  <p:tag name="KSO_WM_UNIT_COLOR_SCHEME_SHAPE_ID" val="30"/>
  <p:tag name="KSO_WM_UNIT_COLOR_SCHEME_PARENT_PAGE" val="0_1"/>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715_1*i*4"/>
  <p:tag name="KSO_WM_TEMPLATE_CATEGORY" val="diagram"/>
  <p:tag name="KSO_WM_TEMPLATE_INDEX" val="20194715"/>
  <p:tag name="KSO_WM_UNIT_LAYERLEVEL" val="1"/>
  <p:tag name="KSO_WM_TAG_VERSION" val="1.0"/>
  <p:tag name="KSO_WM_BEAUTIFY_FLAG" val="#wm#"/>
  <p:tag name="KSO_WM_UNIT_COLOR_SCHEME_SHAPE_ID" val="52"/>
  <p:tag name="KSO_WM_UNIT_COLOR_SCHEME_PARENT_PAGE" val="0_1"/>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715_1*i*5"/>
  <p:tag name="KSO_WM_TEMPLATE_CATEGORY" val="diagram"/>
  <p:tag name="KSO_WM_TEMPLATE_INDEX" val="20194715"/>
  <p:tag name="KSO_WM_UNIT_LAYERLEVEL" val="1"/>
  <p:tag name="KSO_WM_TAG_VERSION" val="1.0"/>
  <p:tag name="KSO_WM_BEAUTIFY_FLAG" val="#wm#"/>
  <p:tag name="KSO_WM_UNIT_COLOR_SCHEME_SHAPE_ID" val="44"/>
  <p:tag name="KSO_WM_UNIT_COLOR_SCHEME_PARENT_PAGE" val="0_1"/>
</p:tagLst>
</file>

<file path=ppt/tags/tag7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715_1*i*6"/>
  <p:tag name="KSO_WM_TEMPLATE_CATEGORY" val="diagram"/>
  <p:tag name="KSO_WM_TEMPLATE_INDEX" val="20194715"/>
  <p:tag name="KSO_WM_UNIT_LAYERLEVEL" val="1"/>
  <p:tag name="KSO_WM_TAG_VERSION" val="1.0"/>
  <p:tag name="KSO_WM_BEAUTIFY_FLAG" val="#wm#"/>
  <p:tag name="KSO_WM_UNIT_COLOR_SCHEME_SHAPE_ID" val="39"/>
  <p:tag name="KSO_WM_UNIT_COLOR_SCHEME_PARENT_PAGE" val="0_1"/>
</p:tagLst>
</file>

<file path=ppt/tags/tag7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715_1*i*7"/>
  <p:tag name="KSO_WM_TEMPLATE_CATEGORY" val="diagram"/>
  <p:tag name="KSO_WM_TEMPLATE_INDEX" val="20194715"/>
  <p:tag name="KSO_WM_UNIT_LAYERLEVEL" val="1"/>
  <p:tag name="KSO_WM_TAG_VERSION" val="1.0"/>
  <p:tag name="KSO_WM_BEAUTIFY_FLAG" val="#wm#"/>
  <p:tag name="KSO_WM_UNIT_COLOR_SCHEME_SHAPE_ID" val="47"/>
  <p:tag name="KSO_WM_UNIT_COLOR_SCHEME_PARENT_PAGE" val="0_1"/>
</p:tagLst>
</file>

<file path=ppt/tags/tag7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715_1*i*8"/>
  <p:tag name="KSO_WM_TEMPLATE_CATEGORY" val="diagram"/>
  <p:tag name="KSO_WM_TEMPLATE_INDEX" val="20194715"/>
  <p:tag name="KSO_WM_UNIT_LAYERLEVEL" val="1"/>
  <p:tag name="KSO_WM_TAG_VERSION" val="1.0"/>
  <p:tag name="KSO_WM_BEAUTIFY_FLAG" val="#wm#"/>
  <p:tag name="KSO_WM_UNIT_COLOR_SCHEME_SHAPE_ID" val="37"/>
  <p:tag name="KSO_WM_UNIT_COLOR_SCHEME_PARENT_PAGE" val="0_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715_1*i*9"/>
  <p:tag name="KSO_WM_TEMPLATE_CATEGORY" val="diagram"/>
  <p:tag name="KSO_WM_TEMPLATE_INDEX" val="20194715"/>
  <p:tag name="KSO_WM_UNIT_LAYERLEVEL" val="1"/>
  <p:tag name="KSO_WM_TAG_VERSION" val="1.0"/>
  <p:tag name="KSO_WM_BEAUTIFY_FLAG" val="#wm#"/>
  <p:tag name="KSO_WM_UNIT_COLOR_SCHEME_SHAPE_ID" val="36"/>
  <p:tag name="KSO_WM_UNIT_COLOR_SCHEME_PARENT_PAGE" val="0_1"/>
</p:tagLst>
</file>

<file path=ppt/tags/tag7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715_1*i*11"/>
  <p:tag name="KSO_WM_TEMPLATE_CATEGORY" val="diagram"/>
  <p:tag name="KSO_WM_TEMPLATE_INDEX" val="20194715"/>
  <p:tag name="KSO_WM_UNIT_LAYERLEVEL" val="1"/>
  <p:tag name="KSO_WM_TAG_VERSION" val="1.0"/>
  <p:tag name="KSO_WM_BEAUTIFY_FLAG" val="#wm#"/>
  <p:tag name="KSO_WM_UNIT_COLOR_SCHEME_SHAPE_ID" val="28"/>
  <p:tag name="KSO_WM_UNIT_COLOR_SCHEME_PARENT_PAGE" val="0_1"/>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715_1*i*12"/>
  <p:tag name="KSO_WM_TEMPLATE_CATEGORY" val="diagram"/>
  <p:tag name="KSO_WM_TEMPLATE_INDEX" val="20194715"/>
  <p:tag name="KSO_WM_UNIT_LAYERLEVEL" val="1"/>
  <p:tag name="KSO_WM_TAG_VERSION" val="1.0"/>
  <p:tag name="KSO_WM_BEAUTIFY_FLAG" val="#wm#"/>
  <p:tag name="KSO_WM_UNIT_COLOR_SCHEME_SHAPE_ID" val="29"/>
  <p:tag name="KSO_WM_UNIT_COLOR_SCHEME_PARENT_PAGE" val="0_1"/>
</p:tagLst>
</file>

<file path=ppt/tags/tag7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194715_1*i*14"/>
  <p:tag name="KSO_WM_TEMPLATE_CATEGORY" val="diagram"/>
  <p:tag name="KSO_WM_TEMPLATE_INDEX" val="20194715"/>
  <p:tag name="KSO_WM_UNIT_LAYERLEVEL" val="1"/>
  <p:tag name="KSO_WM_TAG_VERSION" val="1.0"/>
  <p:tag name="KSO_WM_BEAUTIFY_FLAG" val="#wm#"/>
  <p:tag name="KSO_WM_UNIT_COLOR_SCHEME_SHAPE_ID" val="45"/>
  <p:tag name="KSO_WM_UNIT_COLOR_SCHEME_PARENT_PAGE" val="0_1"/>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715_1*i*13"/>
  <p:tag name="KSO_WM_TEMPLATE_CATEGORY" val="diagram"/>
  <p:tag name="KSO_WM_TEMPLATE_INDEX" val="20194715"/>
  <p:tag name="KSO_WM_UNIT_LAYERLEVEL" val="1"/>
  <p:tag name="KSO_WM_TAG_VERSION" val="1.0"/>
  <p:tag name="KSO_WM_BEAUTIFY_FLAG" val="#wm#"/>
  <p:tag name="KSO_WM_UNIT_COLOR_SCHEME_SHAPE_ID" val="46"/>
  <p:tag name="KSO_WM_UNIT_COLOR_SCHEME_PARENT_PAGE" val="0_1"/>
</p:tagLst>
</file>

<file path=ppt/tags/tag7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715_1*i*2"/>
  <p:tag name="KSO_WM_TEMPLATE_CATEGORY" val="diagram"/>
  <p:tag name="KSO_WM_TEMPLATE_INDEX" val="20194715"/>
  <p:tag name="KSO_WM_UNIT_LAYERLEVEL" val="1"/>
  <p:tag name="KSO_WM_TAG_VERSION" val="1.0"/>
  <p:tag name="KSO_WM_BEAUTIFY_FLAG" val="#wm#"/>
  <p:tag name="KSO_WM_UNIT_COLOR_SCHEME_SHAPE_ID" val="48"/>
  <p:tag name="KSO_WM_UNIT_COLOR_SCHEME_PARENT_PAGE" val="0_1"/>
</p:tagLst>
</file>

<file path=ppt/tags/tag7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715_1*i*3"/>
  <p:tag name="KSO_WM_TEMPLATE_CATEGORY" val="diagram"/>
  <p:tag name="KSO_WM_TEMPLATE_INDEX" val="20194715"/>
  <p:tag name="KSO_WM_UNIT_LAYERLEVEL" val="1"/>
  <p:tag name="KSO_WM_TAG_VERSION" val="1.0"/>
  <p:tag name="KSO_WM_BEAUTIFY_FLAG" val="#wm#"/>
  <p:tag name="KSO_WM_UNIT_COLOR_SCHEME_SHAPE_ID" val="51"/>
  <p:tag name="KSO_WM_UNIT_COLOR_SCHEME_PARENT_PAGE" val="0_1"/>
</p:tagLst>
</file>

<file path=ppt/tags/tag7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a"/>
  <p:tag name="KSO_WM_UNIT_INDEX" val="1"/>
  <p:tag name="KSO_WM_UNIT_ID" val="diagram20194715_1*a*1"/>
  <p:tag name="KSO_WM_TEMPLATE_CATEGORY" val="diagram"/>
  <p:tag name="KSO_WM_TEMPLATE_INDEX" val="20194715"/>
  <p:tag name="KSO_WM_UNIT_LAYERLEVEL" val="1"/>
  <p:tag name="KSO_WM_TAG_VERSION" val="1.0"/>
  <p:tag name="KSO_WM_BEAUTIFY_FLAG" val="#wm#"/>
  <p:tag name="KSO_WM_UNIT_ISCONTENTSTITLE" val="0"/>
  <p:tag name="KSO_WM_UNIT_ISNUMDGMTITLE" val="0"/>
  <p:tag name="KSO_WM_UNIT_PRESET_TEXT" val="Click add header"/>
  <p:tag name="KSO_WM_UNIT_NOCLEAR" val="0"/>
  <p:tag name="KSO_WM_UNIT_VALUE" val="17"/>
</p:tagLst>
</file>

<file path=ppt/tags/tag788.xml><?xml version="1.0" encoding="utf-8"?>
<p:tagLst xmlns:a="http://schemas.openxmlformats.org/drawingml/2006/main" xmlns:r="http://schemas.openxmlformats.org/officeDocument/2006/relationships" xmlns:p="http://schemas.openxmlformats.org/presentationml/2006/main">
  <p:tag name="KSO_WM_UNIT_TEXT_PART_ID_V2" val="d-2-2"/>
  <p:tag name="KSO_WM_UNIT_PRESET_TEXT" val="Click here to add the text,"/>
  <p:tag name="KSO_WM_UNIT_NOCLEAR" val="1"/>
  <p:tag name="KSO_WM_UNIT_VALUE" val="234"/>
  <p:tag name="KSO_WM_UNIT_HIGHLIGHT" val="0"/>
  <p:tag name="KSO_WM_UNIT_COMPATIBLE" val="0"/>
  <p:tag name="KSO_WM_UNIT_DIAGRAM_ISNUMVISUAL" val="0"/>
  <p:tag name="KSO_WM_UNIT_DIAGRAM_ISREFERUNIT" val="0"/>
  <p:tag name="KSO_WM_UNIT_TYPE" val="f"/>
  <p:tag name="KSO_WM_UNIT_INDEX" val="1"/>
  <p:tag name="KSO_WM_UNIT_ID" val="diagram20194715_1*f*1"/>
  <p:tag name="KSO_WM_TEMPLATE_CATEGORY" val="diagram"/>
  <p:tag name="KSO_WM_TEMPLATE_INDEX" val="20194715"/>
  <p:tag name="KSO_WM_UNIT_LAYERLEVEL" val="1"/>
  <p:tag name="KSO_WM_TAG_VERSION" val="1.0"/>
  <p:tag name="KSO_WM_BEAUTIFY_FLAG" val="#wm#"/>
  <p:tag name="KSO_WM_UNIT_COLOR_SCHEME_SHAPE_ID" val="20"/>
  <p:tag name="KSO_WM_UNIT_COLOR_SCHEME_PARENT_PAGE" val="0_1"/>
  <p:tag name="KSO_WM_UNIT_SUBTYPE" val="a"/>
</p:tagLst>
</file>

<file path=ppt/tags/tag7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715"/>
  <p:tag name="KSO_WM_SLIDE_ID" val="diagram2019471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SLIDE_LAYOUT" val="a_f"/>
  <p:tag name="KSO_WM_SLIDE_LAYOUT_CNT" val="1_1"/>
  <p:tag name="KSO_WM_SLIDE_COLORSCHEME_VERSION" val="3.2"/>
  <p:tag name="KSO_WM_SPECIAL_SOURCE" val="bdnull"/>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0.xml><?xml version="1.0" encoding="utf-8"?>
<p:tagLst xmlns:a="http://schemas.openxmlformats.org/drawingml/2006/main" xmlns:r="http://schemas.openxmlformats.org/officeDocument/2006/relationships"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715_1*i*1"/>
  <p:tag name="KSO_WM_TEMPLATE_CATEGORY" val="diagram"/>
  <p:tag name="KSO_WM_TEMPLATE_INDEX" val="20194715"/>
  <p:tag name="KSO_WM_UNIT_LAYERLEVEL" val="1"/>
  <p:tag name="KSO_WM_TAG_VERSION" val="1.0"/>
  <p:tag name="KSO_WM_BEAUTIFY_FLAG" val="#wm#"/>
  <p:tag name="KSO_WM_UNIT_COLOR_SCHEME_SHAPE_ID" val="30"/>
  <p:tag name="KSO_WM_UNIT_COLOR_SCHEME_PARENT_PAGE" val="0_1"/>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715_1*i*4"/>
  <p:tag name="KSO_WM_TEMPLATE_CATEGORY" val="diagram"/>
  <p:tag name="KSO_WM_TEMPLATE_INDEX" val="20194715"/>
  <p:tag name="KSO_WM_UNIT_LAYERLEVEL" val="1"/>
  <p:tag name="KSO_WM_TAG_VERSION" val="1.0"/>
  <p:tag name="KSO_WM_BEAUTIFY_FLAG" val="#wm#"/>
  <p:tag name="KSO_WM_UNIT_COLOR_SCHEME_SHAPE_ID" val="52"/>
  <p:tag name="KSO_WM_UNIT_COLOR_SCHEME_PARENT_PAGE" val="0_1"/>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715_1*i*5"/>
  <p:tag name="KSO_WM_TEMPLATE_CATEGORY" val="diagram"/>
  <p:tag name="KSO_WM_TEMPLATE_INDEX" val="20194715"/>
  <p:tag name="KSO_WM_UNIT_LAYERLEVEL" val="1"/>
  <p:tag name="KSO_WM_TAG_VERSION" val="1.0"/>
  <p:tag name="KSO_WM_BEAUTIFY_FLAG" val="#wm#"/>
  <p:tag name="KSO_WM_UNIT_COLOR_SCHEME_SHAPE_ID" val="44"/>
  <p:tag name="KSO_WM_UNIT_COLOR_SCHEME_PARENT_PAGE" val="0_1"/>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715_1*i*6"/>
  <p:tag name="KSO_WM_TEMPLATE_CATEGORY" val="diagram"/>
  <p:tag name="KSO_WM_TEMPLATE_INDEX" val="20194715"/>
  <p:tag name="KSO_WM_UNIT_LAYERLEVEL" val="1"/>
  <p:tag name="KSO_WM_TAG_VERSION" val="1.0"/>
  <p:tag name="KSO_WM_BEAUTIFY_FLAG" val="#wm#"/>
  <p:tag name="KSO_WM_UNIT_COLOR_SCHEME_SHAPE_ID" val="39"/>
  <p:tag name="KSO_WM_UNIT_COLOR_SCHEME_PARENT_PAGE" val="0_1"/>
</p:tagLst>
</file>

<file path=ppt/tags/tag7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715_1*i*7"/>
  <p:tag name="KSO_WM_TEMPLATE_CATEGORY" val="diagram"/>
  <p:tag name="KSO_WM_TEMPLATE_INDEX" val="20194715"/>
  <p:tag name="KSO_WM_UNIT_LAYERLEVEL" val="1"/>
  <p:tag name="KSO_WM_TAG_VERSION" val="1.0"/>
  <p:tag name="KSO_WM_BEAUTIFY_FLAG" val="#wm#"/>
  <p:tag name="KSO_WM_UNIT_COLOR_SCHEME_SHAPE_ID" val="47"/>
  <p:tag name="KSO_WM_UNIT_COLOR_SCHEME_PARENT_PAGE" val="0_1"/>
</p:tagLst>
</file>

<file path=ppt/tags/tag7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715_1*i*8"/>
  <p:tag name="KSO_WM_TEMPLATE_CATEGORY" val="diagram"/>
  <p:tag name="KSO_WM_TEMPLATE_INDEX" val="20194715"/>
  <p:tag name="KSO_WM_UNIT_LAYERLEVEL" val="1"/>
  <p:tag name="KSO_WM_TAG_VERSION" val="1.0"/>
  <p:tag name="KSO_WM_BEAUTIFY_FLAG" val="#wm#"/>
  <p:tag name="KSO_WM_UNIT_COLOR_SCHEME_SHAPE_ID" val="37"/>
  <p:tag name="KSO_WM_UNIT_COLOR_SCHEME_PARENT_PAGE" val="0_1"/>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715_1*i*9"/>
  <p:tag name="KSO_WM_TEMPLATE_CATEGORY" val="diagram"/>
  <p:tag name="KSO_WM_TEMPLATE_INDEX" val="20194715"/>
  <p:tag name="KSO_WM_UNIT_LAYERLEVEL" val="1"/>
  <p:tag name="KSO_WM_TAG_VERSION" val="1.0"/>
  <p:tag name="KSO_WM_BEAUTIFY_FLAG" val="#wm#"/>
  <p:tag name="KSO_WM_UNIT_COLOR_SCHEME_SHAPE_ID" val="36"/>
  <p:tag name="KSO_WM_UNIT_COLOR_SCHEME_PARENT_PAGE" val="0_1"/>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715_1*i*11"/>
  <p:tag name="KSO_WM_TEMPLATE_CATEGORY" val="diagram"/>
  <p:tag name="KSO_WM_TEMPLATE_INDEX" val="20194715"/>
  <p:tag name="KSO_WM_UNIT_LAYERLEVEL" val="1"/>
  <p:tag name="KSO_WM_TAG_VERSION" val="1.0"/>
  <p:tag name="KSO_WM_BEAUTIFY_FLAG" val="#wm#"/>
  <p:tag name="KSO_WM_UNIT_COLOR_SCHEME_SHAPE_ID" val="28"/>
  <p:tag name="KSO_WM_UNIT_COLOR_SCHEME_PARENT_PAGE" val="0_1"/>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715_1*i*12"/>
  <p:tag name="KSO_WM_TEMPLATE_CATEGORY" val="diagram"/>
  <p:tag name="KSO_WM_TEMPLATE_INDEX" val="20194715"/>
  <p:tag name="KSO_WM_UNIT_LAYERLEVEL" val="1"/>
  <p:tag name="KSO_WM_TAG_VERSION" val="1.0"/>
  <p:tag name="KSO_WM_BEAUTIFY_FLAG" val="#wm#"/>
  <p:tag name="KSO_WM_UNIT_COLOR_SCHEME_SHAPE_ID" val="29"/>
  <p:tag name="KSO_WM_UNIT_COLOR_SCHEME_PARENT_PAGE" val="0_1"/>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194715_1*i*14"/>
  <p:tag name="KSO_WM_TEMPLATE_CATEGORY" val="diagram"/>
  <p:tag name="KSO_WM_TEMPLATE_INDEX" val="20194715"/>
  <p:tag name="KSO_WM_UNIT_LAYERLEVEL" val="1"/>
  <p:tag name="KSO_WM_TAG_VERSION" val="1.0"/>
  <p:tag name="KSO_WM_BEAUTIFY_FLAG" val="#wm#"/>
  <p:tag name="KSO_WM_UNIT_COLOR_SCHEME_SHAPE_ID" val="45"/>
  <p:tag name="KSO_WM_UNIT_COLOR_SCHEME_PARENT_PAGE" val="0_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715_1*i*13"/>
  <p:tag name="KSO_WM_TEMPLATE_CATEGORY" val="diagram"/>
  <p:tag name="KSO_WM_TEMPLATE_INDEX" val="20194715"/>
  <p:tag name="KSO_WM_UNIT_LAYERLEVEL" val="1"/>
  <p:tag name="KSO_WM_TAG_VERSION" val="1.0"/>
  <p:tag name="KSO_WM_BEAUTIFY_FLAG" val="#wm#"/>
  <p:tag name="KSO_WM_UNIT_COLOR_SCHEME_SHAPE_ID" val="46"/>
  <p:tag name="KSO_WM_UNIT_COLOR_SCHEME_PARENT_PAGE" val="0_1"/>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715_1*i*2"/>
  <p:tag name="KSO_WM_TEMPLATE_CATEGORY" val="diagram"/>
  <p:tag name="KSO_WM_TEMPLATE_INDEX" val="20194715"/>
  <p:tag name="KSO_WM_UNIT_LAYERLEVEL" val="1"/>
  <p:tag name="KSO_WM_TAG_VERSION" val="1.0"/>
  <p:tag name="KSO_WM_BEAUTIFY_FLAG" val="#wm#"/>
  <p:tag name="KSO_WM_UNIT_COLOR_SCHEME_SHAPE_ID" val="48"/>
  <p:tag name="KSO_WM_UNIT_COLOR_SCHEME_PARENT_PAGE" val="0_1"/>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715_1*i*3"/>
  <p:tag name="KSO_WM_TEMPLATE_CATEGORY" val="diagram"/>
  <p:tag name="KSO_WM_TEMPLATE_INDEX" val="20194715"/>
  <p:tag name="KSO_WM_UNIT_LAYERLEVEL" val="1"/>
  <p:tag name="KSO_WM_TAG_VERSION" val="1.0"/>
  <p:tag name="KSO_WM_BEAUTIFY_FLAG" val="#wm#"/>
  <p:tag name="KSO_WM_UNIT_COLOR_SCHEME_SHAPE_ID" val="51"/>
  <p:tag name="KSO_WM_UNIT_COLOR_SCHEME_PARENT_PAGE" val="0_1"/>
</p:tagLst>
</file>

<file path=ppt/tags/tag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a"/>
  <p:tag name="KSO_WM_UNIT_INDEX" val="1"/>
  <p:tag name="KSO_WM_UNIT_ID" val="diagram20194715_1*a*1"/>
  <p:tag name="KSO_WM_TEMPLATE_CATEGORY" val="diagram"/>
  <p:tag name="KSO_WM_TEMPLATE_INDEX" val="20194715"/>
  <p:tag name="KSO_WM_UNIT_LAYERLEVEL" val="1"/>
  <p:tag name="KSO_WM_TAG_VERSION" val="1.0"/>
  <p:tag name="KSO_WM_BEAUTIFY_FLAG" val="#wm#"/>
  <p:tag name="KSO_WM_UNIT_ISCONTENTSTITLE" val="0"/>
  <p:tag name="KSO_WM_UNIT_ISNUMDGMTITLE" val="0"/>
  <p:tag name="KSO_WM_UNIT_PRESET_TEXT" val="Click add header"/>
  <p:tag name="KSO_WM_UNIT_NOCLEAR" val="0"/>
  <p:tag name="KSO_WM_UNIT_VALUE" val="17"/>
</p:tagLst>
</file>

<file path=ppt/tags/tag804.xml><?xml version="1.0" encoding="utf-8"?>
<p:tagLst xmlns:a="http://schemas.openxmlformats.org/drawingml/2006/main" xmlns:r="http://schemas.openxmlformats.org/officeDocument/2006/relationships" xmlns:p="http://schemas.openxmlformats.org/presentationml/2006/main">
  <p:tag name="KSO_WM_UNIT_TEXT_PART_ID_V2" val="d-2-2"/>
  <p:tag name="KSO_WM_UNIT_PRESET_TEXT" val="Click here to add the text,"/>
  <p:tag name="KSO_WM_UNIT_NOCLEAR" val="1"/>
  <p:tag name="KSO_WM_UNIT_VALUE" val="234"/>
  <p:tag name="KSO_WM_UNIT_HIGHLIGHT" val="0"/>
  <p:tag name="KSO_WM_UNIT_COMPATIBLE" val="0"/>
  <p:tag name="KSO_WM_UNIT_DIAGRAM_ISNUMVISUAL" val="0"/>
  <p:tag name="KSO_WM_UNIT_DIAGRAM_ISREFERUNIT" val="0"/>
  <p:tag name="KSO_WM_UNIT_TYPE" val="f"/>
  <p:tag name="KSO_WM_UNIT_INDEX" val="1"/>
  <p:tag name="KSO_WM_UNIT_ID" val="diagram20194715_1*f*1"/>
  <p:tag name="KSO_WM_TEMPLATE_CATEGORY" val="diagram"/>
  <p:tag name="KSO_WM_TEMPLATE_INDEX" val="20194715"/>
  <p:tag name="KSO_WM_UNIT_LAYERLEVEL" val="1"/>
  <p:tag name="KSO_WM_TAG_VERSION" val="1.0"/>
  <p:tag name="KSO_WM_BEAUTIFY_FLAG" val="#wm#"/>
  <p:tag name="KSO_WM_UNIT_COLOR_SCHEME_SHAPE_ID" val="20"/>
  <p:tag name="KSO_WM_UNIT_COLOR_SCHEME_PARENT_PAGE" val="0_1"/>
  <p:tag name="KSO_WM_UNIT_SUBTYPE" val="a"/>
</p:tagLst>
</file>

<file path=ppt/tags/tag8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634"/>
  <p:tag name="KSO_WM_SLIDE_ID" val="diagram20200634_1"/>
  <p:tag name="KSO_WM_TEMPLATE_SUBCATEGORY" val="0"/>
  <p:tag name="KSO_WM_SLIDE_TYPE" val="text"/>
  <p:tag name="KSO_WM_SLIDE_SUBTYPE" val="pureTxt"/>
  <p:tag name="KSO_WM_SLIDE_ITEM_CNT" val="0"/>
  <p:tag name="KSO_WM_SLIDE_INDEX" val="1"/>
  <p:tag name="KSO_WM_SLIDE_SIZE" val="756*331"/>
  <p:tag name="KSO_WM_SLIDE_POSITION" val="101*104"/>
  <p:tag name="KSO_WM_TAG_VERSION" val="1.0"/>
  <p:tag name="KSO_WM_SLIDE_LAYOUT" val="f"/>
  <p:tag name="KSO_WM_SLIDE_LAYOUT_CNT" val="1"/>
  <p:tag name="KSO_WM_TEMPLATE_MASTER_TYPE" val="0"/>
  <p:tag name="KSO_WM_TEMPLATE_COLOR_TYPE" val="1"/>
  <p:tag name="KSO_WM_SPECIAL_SOURCE" val="bdnull"/>
</p:tagLst>
</file>

<file path=ppt/tags/tag8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634_1*i*1"/>
  <p:tag name="KSO_WM_TEMPLATE_CATEGORY" val="diagram"/>
  <p:tag name="KSO_WM_TEMPLATE_INDEX" val="20200634"/>
  <p:tag name="KSO_WM_UNIT_LAYERLEVEL" val="1"/>
  <p:tag name="KSO_WM_TAG_VERSION" val="1.0"/>
  <p:tag name="KSO_WM_BEAUTIFY_FLAG" val="#wm#"/>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634_1*i*2"/>
  <p:tag name="KSO_WM_TEMPLATE_CATEGORY" val="diagram"/>
  <p:tag name="KSO_WM_TEMPLATE_INDEX" val="20200634"/>
  <p:tag name="KSO_WM_UNIT_LAYERLEVEL" val="1"/>
  <p:tag name="KSO_WM_TAG_VERSION" val="1.0"/>
  <p:tag name="KSO_WM_BEAUTIFY_FLAG" val="#wm#"/>
</p:tagLst>
</file>

<file path=ppt/tags/tag808.xml><?xml version="1.0" encoding="utf-8"?>
<p:tagLst xmlns:a="http://schemas.openxmlformats.org/drawingml/2006/main" xmlns:r="http://schemas.openxmlformats.org/officeDocument/2006/relationships" xmlns:p="http://schemas.openxmlformats.org/presentationml/2006/main">
  <p:tag name="KSO_WM_UNIT_PRESET_TEXT" val="世界上一成不变的东西，&#10;只有“任何事物都是在不断变化的”这条真理。&#10; &#10;                                             —— 斯里兰卡"/>
  <p:tag name="KSO_WM_UNIT_NOCLEAR" val="0"/>
  <p:tag name="KSO_WM_UNIT_VALUE" val="72"/>
  <p:tag name="KSO_WM_UNIT_HIGHLIGHT" val="0"/>
  <p:tag name="KSO_WM_UNIT_COMPATIBLE" val="0"/>
  <p:tag name="KSO_WM_UNIT_DIAGRAM_ISNUMVISUAL" val="0"/>
  <p:tag name="KSO_WM_UNIT_DIAGRAM_ISREFERUNIT" val="0"/>
  <p:tag name="KSO_WM_UNIT_TYPE" val="f"/>
  <p:tag name="KSO_WM_UNIT_INDEX" val="1"/>
  <p:tag name="KSO_WM_UNIT_ID" val="diagram20200634_1*f*1"/>
  <p:tag name="KSO_WM_TEMPLATE_CATEGORY" val="diagram"/>
  <p:tag name="KSO_WM_TEMPLATE_INDEX" val="20200634"/>
  <p:tag name="KSO_WM_UNIT_LAYERLEVEL" val="1"/>
  <p:tag name="KSO_WM_TAG_VERSION" val="1.0"/>
  <p:tag name="KSO_WM_BEAUTIFY_FLAG" val="#wm#"/>
  <p:tag name="KSO_WM_UNIT_SUBTYPE" val="a"/>
</p:tagLst>
</file>

<file path=ppt/tags/tag8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764"/>
  <p:tag name="KSO_WM_SLIDE_ID" val="diagram20194764_1"/>
  <p:tag name="KSO_WM_TEMPLATE_SUBCATEGORY" val="0"/>
  <p:tag name="KSO_WM_SLIDE_TYPE" val="text"/>
  <p:tag name="KSO_WM_SLIDE_SUBTYPE" val="pureTxt"/>
  <p:tag name="KSO_WM_SLIDE_ITEM_CNT" val="0"/>
  <p:tag name="KSO_WM_SLIDE_INDEX" val="1"/>
  <p:tag name="KSO_WM_SLIDE_SIZE" val="960*540"/>
  <p:tag name="KSO_WM_SLIDE_POSITION" val="0*0"/>
  <p:tag name="KSO_WM_TAG_VERSION" val="1.0"/>
  <p:tag name="KSO_WM_SLIDE_LAYOUT" val="a_f"/>
  <p:tag name="KSO_WM_SLIDE_LAYOUT_CNT" val="1_1"/>
  <p:tag name="KSO_WM_TEMPLATE_MASTER_TYPE" val="0"/>
  <p:tag name="KSO_WM_TEMPLATE_COLOR_TYPE" val="1"/>
  <p:tag name="KSO_WM_SPECIAL_SOURCE" val="bdnull"/>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4764_1*i*1"/>
  <p:tag name="KSO_WM_TEMPLATE_CATEGORY" val="diagram"/>
  <p:tag name="KSO_WM_TEMPLATE_INDEX" val="20194764"/>
  <p:tag name="KSO_WM_UNIT_LAYERLEVEL" val="1"/>
  <p:tag name="KSO_WM_TAG_VERSION" val="1.0"/>
  <p:tag name="KSO_WM_BEAUTIFY_FLAG" val="#wm#"/>
  <p:tag name="KSO_WM_UNIT_TYPE" val="i"/>
  <p:tag name="KSO_WM_UNIT_INDEX" val="1"/>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4764_1*i*2"/>
  <p:tag name="KSO_WM_TEMPLATE_CATEGORY" val="diagram"/>
  <p:tag name="KSO_WM_TEMPLATE_INDEX" val="20194764"/>
  <p:tag name="KSO_WM_UNIT_LAYERLEVEL" val="1"/>
  <p:tag name="KSO_WM_TAG_VERSION" val="1.0"/>
  <p:tag name="KSO_WM_BEAUTIFY_FLAG" val="#wm#"/>
  <p:tag name="KSO_WM_UNIT_TYPE" val="i"/>
  <p:tag name="KSO_WM_UNIT_INDEX" val="2"/>
</p:tagLst>
</file>

<file path=ppt/tags/tag81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此处添加小标题：&#10;点击此处添加正文，文字是您思想的提炼，为了最终演示发布的良好效果，请尽量言简意赅的阐述观点。&#10;此处添加小标题：&#10;点击此处添加正文，文字是您思想的提炼，为了最终演示发布的良好效果，请尽量言简意赅的阐述观点；根据需要可酌情增减文字，以便观者可以准确理解您所传达的信息。&#10;此处添加小标题：&#10;您的正文已经简明扼要，字字珠玑，但信息却千丝万缕、错综复杂，需要用更多的文字来表述；但请您尽可能提炼思想的精髓，恰如其分的表达观点，往往可以事半功倍。&#10;为了能让您有更直观的字数感受，并进一步方便使用，我们为您标注了最适合的位置。您输入的文字到这里时，就是最佳视觉效果。"/>
  <p:tag name="KSO_WM_UNIT_NOCLEAR" val="1"/>
  <p:tag name="KSO_WM_UNIT_VALUE" val="378"/>
  <p:tag name="KSO_WM_UNIT_HIGHLIGHT" val="0"/>
  <p:tag name="KSO_WM_UNIT_COMPATIBLE" val="0"/>
  <p:tag name="KSO_WM_UNIT_DIAGRAM_ISNUMVISUAL" val="0"/>
  <p:tag name="KSO_WM_UNIT_DIAGRAM_ISREFERUNIT" val="0"/>
  <p:tag name="KSO_WM_UNIT_TYPE" val="f"/>
  <p:tag name="KSO_WM_UNIT_INDEX" val="1"/>
  <p:tag name="KSO_WM_UNIT_ID" val="diagram20194764_1*f*1"/>
  <p:tag name="KSO_WM_TEMPLATE_CATEGORY" val="diagram"/>
  <p:tag name="KSO_WM_TEMPLATE_INDEX" val="20194764"/>
  <p:tag name="KSO_WM_UNIT_LAYERLEVEL" val="1"/>
  <p:tag name="KSO_WM_TAG_VERSION" val="1.0"/>
  <p:tag name="KSO_WM_BEAUTIFY_FLAG" val="#wm#"/>
</p:tagLst>
</file>

<file path=ppt/tags/tag8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359"/>
  <p:tag name="KSO_WM_TEMPLATE_SUBCATEGORY" val="0"/>
  <p:tag name="KSO_WM_SLIDE_TYPE" val="sectionTitle"/>
  <p:tag name="KSO_WM_SLIDE_SUBTYPE" val="pureTxt"/>
  <p:tag name="KSO_WM_SLIDE_ITEM_CNT" val="0"/>
  <p:tag name="KSO_WM_SLIDE_INDEX" val="7"/>
  <p:tag name="KSO_WM_TAG_VERSION" val="1.0"/>
  <p:tag name="KSO_WM_SLIDE_LAYOUT" val="a"/>
  <p:tag name="KSO_WM_SLIDE_LAYOUT_CNT" val="1"/>
  <p:tag name="KSO_WM_TEMPLATE_MASTER_TYPE" val="1"/>
  <p:tag name="KSO_WM_TEMPLATE_COLOR_TYPE" val="1"/>
  <p:tag name="KSO_WM_SLIDE_ID" val="custom20204359_7"/>
  <p:tag name="KSO_WM_SPECIAL_SOURCE" val="bdnull"/>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
  <p:tag name="KSO_WM_UNIT_TYPE" val="a"/>
  <p:tag name="KSO_WM_UNIT_INDEX" val="1"/>
  <p:tag name="KSO_WM_UNIT_PRESET_TEXT" val="PART 01"/>
  <p:tag name="KSO_WM_TEMPLATE_CATEGORY" val="custom"/>
  <p:tag name="KSO_WM_TEMPLATE_INDEX" val="20204359"/>
  <p:tag name="KSO_WM_UNIT_ID" val="custom20204359_7*a*1"/>
  <p:tag name="KSO_WM_UNIT_ISNUMDGMTITLE" val="0"/>
</p:tagLst>
</file>

<file path=ppt/tags/tag815.xml><?xml version="1.0" encoding="utf-8"?>
<p:tagLst xmlns:a="http://schemas.openxmlformats.org/drawingml/2006/main" xmlns:r="http://schemas.openxmlformats.org/officeDocument/2006/relationships" xmlns:p="http://schemas.openxmlformats.org/presentationml/2006/main">
  <p:tag name="KSO_WM_SLIDE_ID" val="diagram20194764_1"/>
  <p:tag name="KSO_WM_TEMPLATE_SUBCATEGORY" val="0"/>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194764"/>
  <p:tag name="KSO_WM_SLIDE_LAYOUT" val="a_f"/>
  <p:tag name="KSO_WM_SLIDE_LAYOUT_CNT" val="1_1"/>
  <p:tag name="KSO_WM_TEMPLATE_MASTER_TYPE" val="0"/>
  <p:tag name="KSO_WM_TEMPLATE_COLOR_TYPE" val="1"/>
  <p:tag name="KSO_WM_SLIDE_BK_DARK_LIGHT" val="2"/>
  <p:tag name="KSO_WM_SLIDE_BACKGROUND_TYPE" val="general"/>
  <p:tag name="KSO_WM_SPECIAL_SOURCE" val="bdnull"/>
</p:tagLst>
</file>

<file path=ppt/tags/tag8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b31c6f4-0c3c-4649-a031-dd72c8e408aa}"/>
  <p:tag name="KSO_WM_UNIT_TYPE" val="i"/>
</p:tagLst>
</file>

<file path=ppt/tags/tag8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858d539-6cf0-4a7a-8054-e9c77098c2da}"/>
  <p:tag name="KSO_WM_UNIT_TYPE" val="i"/>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4764_1*i*1"/>
  <p:tag name="KSO_WM_TEMPLATE_CATEGORY" val="diagram"/>
  <p:tag name="KSO_WM_TEMPLATE_INDEX" val="20194764"/>
  <p:tag name="KSO_WM_UNIT_LAYERLEVEL" val="1"/>
  <p:tag name="KSO_WM_TAG_VERSION" val="1.0"/>
  <p:tag name="KSO_WM_BEAUTIFY_FLAG" val="#wm#"/>
  <p:tag name="KSO_WM_UNIT_TYPE" val="i"/>
  <p:tag name="KSO_WM_UNIT_INDEX" val="1"/>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4764_1*i*2"/>
  <p:tag name="KSO_WM_TEMPLATE_CATEGORY" val="diagram"/>
  <p:tag name="KSO_WM_TEMPLATE_INDEX" val="20194764"/>
  <p:tag name="KSO_WM_UNIT_LAYERLEVEL" val="1"/>
  <p:tag name="KSO_WM_TAG_VERSION" val="1.0"/>
  <p:tag name="KSO_WM_BEAUTIFY_FLAG" val="#wm#"/>
  <p:tag name="KSO_WM_UNIT_TYPE" val="i"/>
  <p:tag name="KSO_WM_UNIT_INDEX" val="2"/>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您的大标题内容"/>
  <p:tag name="KSO_WM_UNIT_TEXT_PART_ID" val="2-X"/>
  <p:tag name="KSO_WM_UNIT_TEXT_PART_SIZE" val="49.2*559"/>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4764_1*a*1"/>
  <p:tag name="KSO_WM_TEMPLATE_CATEGORY" val="diagram"/>
  <p:tag name="KSO_WM_TEMPLATE_INDEX" val="20194764"/>
  <p:tag name="KSO_WM_UNIT_LAYERLEVEL" val="1"/>
  <p:tag name="KSO_WM_TAG_VERSION" val="1.0"/>
  <p:tag name="KSO_WM_BEAUTIFY_FLAG" val="#wm#"/>
  <p:tag name="KSO_WM_UNIT_NOCLEAR" val="0"/>
  <p:tag name="KSO_WM_UNIT_TEXT_PART_ID_V2" val="a-3-1"/>
  <p:tag name="KSO_WM_UNIT_ISNUMDGMTITLE" val="0"/>
</p:tagLst>
</file>

<file path=ppt/tags/tag82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此处添加小标题：&#10;点击此处添加正文，文字是您思想的提炼，为了最终演示发布的良好效果，请尽量言简意赅的阐述观点。&#10;此处添加小标题：&#10;点击此处添加正文，文字是您思想的提炼，为了最终演示发布的良好效果，请尽量言简意赅的阐述观点；根据需要可酌情增减文字，以便观者可以准确理解您所传达的信息。&#10;此处添加小标题：&#10;您的正文已经简明扼要，字字珠玑，但信息却千丝万缕、错综复杂，需要用更多的文字来表述；但请您尽可能提炼思想的精髓，恰如其分的表达观点，往往可以事半功倍。&#10;为了能让您有更直观的字数感受，并进一步方便使用，我们为您标注了最适合的位置。您输入的文字到这里时，就是最佳视觉效果。"/>
  <p:tag name="KSO_WM_UNIT_NOCLEAR" val="1"/>
  <p:tag name="KSO_WM_UNIT_VALUE" val="378"/>
  <p:tag name="KSO_WM_UNIT_HIGHLIGHT" val="0"/>
  <p:tag name="KSO_WM_UNIT_COMPATIBLE" val="0"/>
  <p:tag name="KSO_WM_UNIT_DIAGRAM_ISNUMVISUAL" val="0"/>
  <p:tag name="KSO_WM_UNIT_DIAGRAM_ISREFERUNIT" val="0"/>
  <p:tag name="KSO_WM_UNIT_TYPE" val="f"/>
  <p:tag name="KSO_WM_UNIT_INDEX" val="1"/>
  <p:tag name="KSO_WM_UNIT_ID" val="diagram20194764_1*f*1"/>
  <p:tag name="KSO_WM_TEMPLATE_CATEGORY" val="diagram"/>
  <p:tag name="KSO_WM_TEMPLATE_INDEX" val="20194764"/>
  <p:tag name="KSO_WM_UNIT_LAYERLEVEL" val="1"/>
  <p:tag name="KSO_WM_TAG_VERSION" val="1.0"/>
  <p:tag name="KSO_WM_BEAUTIFY_FLAG" val="#wm#"/>
</p:tagLst>
</file>

<file path=ppt/tags/tag822.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contents"/>
  <p:tag name="KSO_WM_SLIDE_SUBTYPE" val="diag"/>
  <p:tag name="KSO_WM_SLIDE_ITEM_CNT" val="2"/>
  <p:tag name="KSO_WM_SLIDE_INDEX" val="2"/>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359"/>
  <p:tag name="KSO_WM_SLIDE_ID" val="custom20204359_2"/>
  <p:tag name="KSO_WM_SPECIAL_SOURCE" val="bdnull"/>
</p:tagLst>
</file>

<file path=ppt/tags/tag823.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4359"/>
  <p:tag name="KSO_WM_UNIT_ID" val="custom20204359_2*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824.xml><?xml version="1.0" encoding="utf-8"?>
<p:tagLst xmlns:a="http://schemas.openxmlformats.org/drawingml/2006/main" xmlns:r="http://schemas.openxmlformats.org/officeDocument/2006/relationships" xmlns:p="http://schemas.openxmlformats.org/presentationml/2006/main">
  <p:tag name="KSO_WM_UNIT_ISCONTENTSTITLE" val="0"/>
  <p:tag name="KSO_WM_UNIT_COLOR_SCHEME_SHAPE_ID" val="16"/>
  <p:tag name="KSO_WM_UNIT_COLOR_SCHEME_PARENT_PAGE" val="0_3"/>
  <p:tag name="KSO_WM_UNIT_PRESET_TEXT" val="单击此处添加文本内容，文字是您思想的提炼，请尽量言简意赅的阐述观点"/>
  <p:tag name="KSO_WM_UNIT_NOCLEAR" val="0"/>
  <p:tag name="KSO_WM_UNIT_VALUE" val="3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TEMPLATE_CATEGORY" val="custom"/>
  <p:tag name="KSO_WM_TEMPLATE_INDEX" val="20204359"/>
  <p:tag name="KSO_WM_UNIT_ID" val="custom20204359_2*l_h_f*1_1_1"/>
  <p:tag name="KSO_WM_UNIT_SUBTYPE" val="a"/>
  <p:tag name="KSO_WM_UNIT_TEXT_FILL_FORE_SCHEMECOLOR_INDEX" val="13"/>
  <p:tag name="KSO_WM_UNIT_TEXT_FILL_TYPE" val="1"/>
  <p:tag name="KSO_WM_UNIT_USESOURCEFORMAT_APPLY" val="1"/>
</p:tagLst>
</file>

<file path=ppt/tags/tag825.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4359"/>
  <p:tag name="KSO_WM_UNIT_ID" val="custom20204359_2*l_h_i*1_2_1"/>
  <p:tag name="KSO_WM_UNIT_FILL_FORE_SCHEMECOLOR_INDEX" val="6"/>
  <p:tag name="KSO_WM_UNIT_FILL_TYPE" val="1"/>
  <p:tag name="KSO_WM_UNIT_TEXT_FILL_FORE_SCHEMECOLOR_INDEX" val="14"/>
  <p:tag name="KSO_WM_UNIT_TEXT_FILL_TYPE" val="1"/>
  <p:tag name="KSO_WM_UNIT_USESOURCEFORMAT_APPLY" val="1"/>
</p:tagLst>
</file>

<file path=ppt/tags/tag826.xml><?xml version="1.0" encoding="utf-8"?>
<p:tagLst xmlns:a="http://schemas.openxmlformats.org/drawingml/2006/main" xmlns:r="http://schemas.openxmlformats.org/officeDocument/2006/relationships" xmlns:p="http://schemas.openxmlformats.org/presentationml/2006/main">
  <p:tag name="KSO_WM_UNIT_ISCONTENTSTITLE" val="0"/>
  <p:tag name="KSO_WM_UNIT_COLOR_SCHEME_SHAPE_ID" val="16"/>
  <p:tag name="KSO_WM_UNIT_COLOR_SCHEME_PARENT_PAGE" val="0_3"/>
  <p:tag name="KSO_WM_UNIT_PRESET_TEXT" val="单击此处添加文本内容，文字是您思想的提炼，请尽量言简意赅的阐述观点"/>
  <p:tag name="KSO_WM_UNIT_NOCLEAR" val="0"/>
  <p:tag name="KSO_WM_UNIT_VALUE" val="3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TEMPLATE_CATEGORY" val="custom"/>
  <p:tag name="KSO_WM_TEMPLATE_INDEX" val="20204359"/>
  <p:tag name="KSO_WM_UNIT_ID" val="custom20204359_2*l_h_f*1_2_1"/>
  <p:tag name="KSO_WM_UNIT_SUBTYPE" val="a"/>
  <p:tag name="KSO_WM_UNIT_TEXT_FILL_FORE_SCHEMECOLOR_INDEX" val="13"/>
  <p:tag name="KSO_WM_UNIT_TEXT_FILL_TYPE" val="1"/>
  <p:tag name="KSO_WM_UNIT_USESOURCEFORMAT_APPLY" val="1"/>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LAYERLEVEL" val="1_1_1"/>
  <p:tag name="KSO_WM_TAG_VERSION" val="1.0"/>
  <p:tag name="KSO_WM_BEAUTIFY_FLAG" val="#wm#"/>
  <p:tag name="KSO_WM_TEMPLATE_CATEGORY" val="custom"/>
  <p:tag name="KSO_WM_TEMPLATE_INDEX" val="20204359"/>
  <p:tag name="KSO_WM_UNIT_ID" val="custom20204359_2*l_h_i*1_1_2"/>
  <p:tag name="KSO_WM_UNIT_TEXT_FILL_FORE_SCHEMECOLOR_INDEX" val="14"/>
  <p:tag name="KSO_WM_UNIT_TEXT_FILL_TYPE" val="1"/>
  <p:tag name="KSO_WM_UNIT_USESOURCEFORMAT_APPLY" val="1"/>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LAYERLEVEL" val="1_1_1"/>
  <p:tag name="KSO_WM_TAG_VERSION" val="1.0"/>
  <p:tag name="KSO_WM_BEAUTIFY_FLAG" val="#wm#"/>
  <p:tag name="KSO_WM_TEMPLATE_CATEGORY" val="custom"/>
  <p:tag name="KSO_WM_TEMPLATE_INDEX" val="20204359"/>
  <p:tag name="KSO_WM_UNIT_ID" val="custom20204359_2*l_h_i*1_2_2"/>
  <p:tag name="KSO_WM_UNIT_TEXT_FILL_FORE_SCHEMECOLOR_INDEX" val="14"/>
  <p:tag name="KSO_WM_UNIT_TEXT_FILL_TYPE" val="1"/>
  <p:tag name="KSO_WM_UNIT_USESOURCEFORMAT_APPLY" val="1"/>
</p:tagLst>
</file>

<file path=ppt/tags/tag829.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359"/>
  <p:tag name="KSO_WM_UNIT_ID" val="custom20204359_2*a*1"/>
  <p:tag name="KSO_WM_UNIT_ISNUMDGMTITLE" val="0"/>
  <p:tag name="KSO_WM_UNIT_TEXT_FILL_FORE_SCHEMECOLOR_INDEX" val="13"/>
  <p:tag name="KSO_WM_UNIT_TEXT_FILL_TYPE" val="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901"/>
  <p:tag name="KSO_WM_SLIDE_ID" val="diagram2020290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41"/>
  <p:tag name="KSO_WM_TAG_VERSION" val="1.0"/>
  <p:tag name="KSO_WM_SLIDE_LAYOUT" val="a_f"/>
  <p:tag name="KSO_WM_SLIDE_LAYOUT_CNT" val="1_1"/>
  <p:tag name="KSO_WM_SLIDE_BK_DARK_LIGHT" val="2"/>
  <p:tag name="KSO_WM_SLIDE_BACKGROUND_TYPE" val="general"/>
  <p:tag name="KSO_WM_SPECIAL_SOURCE" val="bdnull"/>
</p:tagLst>
</file>

<file path=ppt/tags/tag8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b5b8462f-cb7b-4a37-a8ed-0ebec1a8977b}"/>
  <p:tag name="KSO_WM_UNIT_TYPE" val="i"/>
</p:tagLst>
</file>

<file path=ppt/tags/tag8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9264233-a2cd-4719-aa16-a07539f69bca}"/>
  <p:tag name="KSO_WM_UNIT_TYPE" val="i"/>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901_1*i*1"/>
  <p:tag name="KSO_WM_TEMPLATE_CATEGORY" val="diagram"/>
  <p:tag name="KSO_WM_TEMPLATE_INDEX" val="20202901"/>
  <p:tag name="KSO_WM_UNIT_LAYERLEVEL" val="1"/>
  <p:tag name="KSO_WM_TAG_VERSION" val="1.0"/>
  <p:tag name="KSO_WM_BEAUTIFY_FLAG" val="#wm#"/>
</p:tagLst>
</file>

<file path=ppt/tags/tag83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Click here to add the text,"/>
  <p:tag name="KSO_WM_UNIT_NOCLEAR" val="0"/>
  <p:tag name="KSO_WM_UNIT_VALUE" val="69"/>
  <p:tag name="KSO_WM_UNIT_HIGHLIGHT" val="0"/>
  <p:tag name="KSO_WM_UNIT_COMPATIBLE" val="0"/>
  <p:tag name="KSO_WM_UNIT_DIAGRAM_ISNUMVISUAL" val="0"/>
  <p:tag name="KSO_WM_UNIT_DIAGRAM_ISREFERUNIT" val="0"/>
  <p:tag name="KSO_WM_UNIT_TYPE" val="f"/>
  <p:tag name="KSO_WM_UNIT_INDEX" val="1"/>
  <p:tag name="KSO_WM_UNIT_ID" val="diagram20202901_1*f*1"/>
  <p:tag name="KSO_WM_TEMPLATE_CATEGORY" val="diagram"/>
  <p:tag name="KSO_WM_TEMPLATE_INDEX" val="20202901"/>
  <p:tag name="KSO_WM_UNIT_LAYERLEVEL" val="1"/>
  <p:tag name="KSO_WM_TAG_VERSION" val="1.0"/>
  <p:tag name="KSO_WM_BEAUTIFY_FLAG" val="#wm#"/>
</p:tagLst>
</file>

<file path=ppt/tags/tag8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Click add header"/>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02901_1*a*1"/>
  <p:tag name="KSO_WM_TEMPLATE_CATEGORY" val="diagram"/>
  <p:tag name="KSO_WM_TEMPLATE_INDEX" val="20202901"/>
  <p:tag name="KSO_WM_UNIT_LAYERLEVEL" val="1"/>
  <p:tag name="KSO_WM_TAG_VERSION" val="1.0"/>
  <p:tag name="KSO_WM_BEAUTIFY_FLAG" val="#wm#"/>
</p:tagLst>
</file>

<file path=ppt/tags/tag836.xml><?xml version="1.0" encoding="utf-8"?>
<p:tagLst xmlns:a="http://schemas.openxmlformats.org/drawingml/2006/main" xmlns:r="http://schemas.openxmlformats.org/officeDocument/2006/relationships" xmlns:p="http://schemas.openxmlformats.org/presentationml/2006/main">
  <p:tag name="KSO_WM_SLIDE_SIZE" val="959*539"/>
  <p:tag name="KSO_WM_SLIDE_POSITION" val="0*0"/>
  <p:tag name="KSO_WM_SLIDE_LAYOUT_CNT" val="1_1"/>
  <p:tag name="KSO_WM_SLIDE_LAYOUT" val="d_f"/>
  <p:tag name="KSO_WM_BEAUTIFY_FLAG" val="#wm#"/>
  <p:tag name="KSO_WM_SLIDE_TYPE" val="text"/>
  <p:tag name="KSO_WM_SLIDE_ITEM_CNT" val="0"/>
  <p:tag name="KSO_WM_SLIDE_INDEX" val="1"/>
  <p:tag name="KSO_WM_SLIDE_ID" val="diagram20192992_1"/>
  <p:tag name="KSO_WM_TAG_VERSION" val="1.0"/>
  <p:tag name="KSO_WM_TEMPLATE_INDEX" val="20192992"/>
  <p:tag name="KSO_WM_TEMPLATE_CATEGORY" val="diagram"/>
  <p:tag name="KSO_WM_SLIDE_SUBTYPE" val="picTxt"/>
  <p:tag name="KSO_WM_TEMPLATE_SUBCATEGORY" val="0"/>
  <p:tag name="KSO_WM_TEMPLATE_MASTER_TYPE" val="1"/>
  <p:tag name="KSO_WM_TEMPLATE_COLOR_TYPE" val="0"/>
  <p:tag name="KSO_WM_TEMPLATE_TOPIC_DEFAULT" val="1"/>
  <p:tag name="KSO_WM_TEMPLATE_JOB_ID" val="2"/>
  <p:tag name="KSO_WM_TEMPLATE_SCENE_ID" val="1"/>
  <p:tag name="KSO_WM_TEMPLATE_OUTLINE_ID" val="15"/>
  <p:tag name="KSO_WM_TEMPLATE_TOPIC_ID" val="2869567"/>
  <p:tag name="KSO_WM_TEMPLATE_THUMBS_INDEX" val="1、6、10、14、20、26、27、28、29、31"/>
  <p:tag name="KSO_WM_SLIDE_COLORSCHEME_VERSION" val="3.2"/>
  <p:tag name="KSO_WM_SLIDE_CONSTRAINT" val="%7b%22slideConstraint%22%3a%7b%22seriesAreas%22%3a%5b%5d%2c%22singleAreas%22%3a%5b%7b%22shapes%22%3a%5b7%5d%2c%22serialConstraintIndex%22%3a-1%2c%22areatextmark%22%3a0%2c%22pictureprocessmark%22%3a0%7d%5d%7d%7d"/>
  <p:tag name="KSO_WM_SLIDE_BK_DARK_LIGHT" val="2"/>
  <p:tag name="KSO_WM_SLIDE_BACKGROUND_TYPE" val="general"/>
  <p:tag name="KSO_WM_SPECIAL_SOURCE" val="bdnull"/>
</p:tagLst>
</file>

<file path=ppt/tags/tag8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957378c1-d9e7-40fd-9b74-5c1a4066e58d}"/>
  <p:tag name="KSO_WM_UNIT_TYPE" val="i"/>
</p:tagLst>
</file>

<file path=ppt/tags/tag8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17735756-0df4-47ac-a138-e457821f12dc}"/>
  <p:tag name="KSO_WM_UNIT_TYPE" val="i"/>
</p:tagLst>
</file>

<file path=ppt/tags/tag8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2992_1*i*1"/>
  <p:tag name="KSO_WM_TEMPLATE_CATEGORY" val="diagram"/>
  <p:tag name="KSO_WM_TEMPLATE_INDEX" val="20192992"/>
  <p:tag name="KSO_WM_UNIT_LAYERLEVEL" val="1"/>
  <p:tag name="KSO_WM_TAG_VERSION" val="1.0"/>
  <p:tag name="KSO_WM_BEAUTIFY_FLAG" val="#wm#"/>
  <p:tag name="KSO_WM_UNIT_COLOR_SCHEME_SHAPE_ID" val="28"/>
  <p:tag name="KSO_WM_UNIT_COLOR_SCHEME_PARENT_PAGE" val="0_1"/>
  <p:tag name="KSO_WM_UNIT_ADJUSTLAYOUT_ID" val="28"/>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840.xml><?xml version="1.0" encoding="utf-8"?>
<p:tagLst xmlns:a="http://schemas.openxmlformats.org/drawingml/2006/main" xmlns:r="http://schemas.openxmlformats.org/officeDocument/2006/relationships" xmlns:p="http://schemas.openxmlformats.org/presentationml/2006/main">
  <p:tag name="KSO_WM_UNIT_VALUE" val="930*1240"/>
  <p:tag name="KSO_WM_UNIT_HIGHLIGHT" val="0"/>
  <p:tag name="KSO_WM_UNIT_COMPATIBLE" val="0"/>
  <p:tag name="KSO_WM_UNIT_DIAGRAM_ISNUMVISUAL" val="0"/>
  <p:tag name="KSO_WM_UNIT_DIAGRAM_ISREFERUNIT" val="0"/>
  <p:tag name="KSO_WM_UNIT_TYPE" val="d"/>
  <p:tag name="KSO_WM_UNIT_INDEX" val="1"/>
  <p:tag name="KSO_WM_UNIT_ID" val="diagram20192992_1*d*1"/>
  <p:tag name="KSO_WM_TEMPLATE_CATEGORY" val="diagram"/>
  <p:tag name="KSO_WM_TEMPLATE_INDEX" val="20192992"/>
  <p:tag name="KSO_WM_UNIT_LAYERLEVEL" val="1"/>
  <p:tag name="KSO_WM_TAG_VERSION" val="1.0"/>
  <p:tag name="KSO_WM_BEAUTIFY_FLAG" val="#wm#"/>
  <p:tag name="KSO_WM_UNIT_COLOR_SCHEME_SHAPE_ID" val="7"/>
  <p:tag name="KSO_WM_UNIT_COLOR_SCHEME_PARENT_PAGE" val="0_1"/>
  <p:tag name="KSO_WM_UNIT_ADJUSTLAYOUT_ID" val="7"/>
  <p:tag name="KSO_WM_UNIT_PICTURE_CLIP_FLAG" val="1"/>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2992_1*i*2"/>
  <p:tag name="KSO_WM_TEMPLATE_CATEGORY" val="diagram"/>
  <p:tag name="KSO_WM_TEMPLATE_INDEX" val="20192992"/>
  <p:tag name="KSO_WM_UNIT_LAYERLEVEL" val="1"/>
  <p:tag name="KSO_WM_TAG_VERSION" val="1.0"/>
  <p:tag name="KSO_WM_BEAUTIFY_FLAG" val="#wm#"/>
  <p:tag name="KSO_WM_UNIT_COLOR_SCHEME_SHAPE_ID" val="9"/>
  <p:tag name="KSO_WM_UNIT_COLOR_SCHEME_PARENT_PAGE" val="0_1"/>
  <p:tag name="KSO_WM_UNIT_ADJUSTLAYOUT_ID" val="9"/>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2992_1*i*3"/>
  <p:tag name="KSO_WM_TEMPLATE_CATEGORY" val="diagram"/>
  <p:tag name="KSO_WM_TEMPLATE_INDEX" val="20192992"/>
  <p:tag name="KSO_WM_UNIT_LAYERLEVEL" val="1"/>
  <p:tag name="KSO_WM_TAG_VERSION" val="1.0"/>
  <p:tag name="KSO_WM_BEAUTIFY_FLAG" val="#wm#"/>
  <p:tag name="KSO_WM_UNIT_COLOR_SCHEME_SHAPE_ID" val="10"/>
  <p:tag name="KSO_WM_UNIT_COLOR_SCHEME_PARENT_PAGE" val="0_1"/>
  <p:tag name="KSO_WM_UNIT_ADJUSTLAYOUT_ID" val="10"/>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2992_1*i*5"/>
  <p:tag name="KSO_WM_TEMPLATE_CATEGORY" val="diagram"/>
  <p:tag name="KSO_WM_TEMPLATE_INDEX" val="20192992"/>
  <p:tag name="KSO_WM_UNIT_LAYERLEVEL" val="1"/>
  <p:tag name="KSO_WM_TAG_VERSION" val="1.0"/>
  <p:tag name="KSO_WM_BEAUTIFY_FLAG" val="#wm#"/>
  <p:tag name="KSO_WM_UNIT_COLOR_SCHEME_SHAPE_ID" val="11"/>
  <p:tag name="KSO_WM_UNIT_COLOR_SCHEME_PARENT_PAGE" val="0_1"/>
  <p:tag name="KSO_WM_UNIT_ADJUSTLAYOUT_ID" val="11"/>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2992_1*i*6"/>
  <p:tag name="KSO_WM_TEMPLATE_CATEGORY" val="diagram"/>
  <p:tag name="KSO_WM_TEMPLATE_INDEX" val="20192992"/>
  <p:tag name="KSO_WM_UNIT_LAYERLEVEL" val="1"/>
  <p:tag name="KSO_WM_TAG_VERSION" val="1.0"/>
  <p:tag name="KSO_WM_BEAUTIFY_FLAG" val="#wm#"/>
  <p:tag name="KSO_WM_UNIT_COLOR_SCHEME_SHAPE_ID" val="12"/>
  <p:tag name="KSO_WM_UNIT_COLOR_SCHEME_PARENT_PAGE" val="0_1"/>
  <p:tag name="KSO_WM_UNIT_ADJUSTLAYOUT_ID" val="12"/>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2992_1*i*7"/>
  <p:tag name="KSO_WM_TEMPLATE_CATEGORY" val="diagram"/>
  <p:tag name="KSO_WM_TEMPLATE_INDEX" val="20192992"/>
  <p:tag name="KSO_WM_UNIT_LAYERLEVEL" val="1"/>
  <p:tag name="KSO_WM_TAG_VERSION" val="1.0"/>
  <p:tag name="KSO_WM_BEAUTIFY_FLAG" val="#wm#"/>
  <p:tag name="KSO_WM_UNIT_COLOR_SCHEME_SHAPE_ID" val="32"/>
  <p:tag name="KSO_WM_UNIT_COLOR_SCHEME_PARENT_PAGE" val="0_1"/>
  <p:tag name="KSO_WM_UNIT_ADJUSTLAYOUT_ID" val="32"/>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2992_1*i*8"/>
  <p:tag name="KSO_WM_TEMPLATE_CATEGORY" val="diagram"/>
  <p:tag name="KSO_WM_TEMPLATE_INDEX" val="20192992"/>
  <p:tag name="KSO_WM_UNIT_LAYERLEVEL" val="1"/>
  <p:tag name="KSO_WM_TAG_VERSION" val="1.0"/>
  <p:tag name="KSO_WM_BEAUTIFY_FLAG" val="#wm#"/>
  <p:tag name="KSO_WM_UNIT_COLOR_SCHEME_SHAPE_ID" val="24"/>
  <p:tag name="KSO_WM_UNIT_COLOR_SCHEME_PARENT_PAGE" val="0_1"/>
  <p:tag name="KSO_WM_UNIT_ADJUSTLAYOUT_ID" val="24"/>
</p:tagLst>
</file>

<file path=ppt/tags/tag847.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言简意赅的阐述您的观点，并根据需要酌情增减文字。&#10;即便信息错综复杂，需要用更多的文字来表述，也请您尽可能提炼思想的精髓，恰如其分的表达观点，往往事半功倍。"/>
  <p:tag name="KSO_WM_UNIT_TEXT_PART_ID" val="2-c"/>
  <p:tag name="KSO_WM_UNIT_TEXT_PART_SIZE" val="169.76*434.5"/>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2992_1*f*1"/>
  <p:tag name="KSO_WM_TEMPLATE_CATEGORY" val="diagram"/>
  <p:tag name="KSO_WM_TEMPLATE_INDEX" val="20192992"/>
  <p:tag name="KSO_WM_UNIT_LAYERLEVEL" val="1"/>
  <p:tag name="KSO_WM_TAG_VERSION" val="1.0"/>
  <p:tag name="KSO_WM_BEAUTIFY_FLAG" val="#wm#"/>
  <p:tag name="KSO_WM_UNIT_COLOR_SCHEME_SHAPE_ID" val="4"/>
  <p:tag name="KSO_WM_UNIT_COLOR_SCHEME_PARENT_PAGE" val="0_1"/>
  <p:tag name="KSO_WM_UNIT_ADJUSTLAYOUT_ID" val="4"/>
  <p:tag name="KSO_WM_UNIT_NOCLEAR" val="0"/>
  <p:tag name="KSO_WM_UNIT_TEXT_PART_ID_V2" val="d-2-1"/>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3978"/>
  <p:tag name="KSO_WM_SLIDE_MODEL_TYPE" val="cover"/>
  <p:tag name="KSO_WM_SLIDE_ID" val="diagram20193978_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960*497"/>
  <p:tag name="KSO_WM_SLIDE_POSITION" val="0*42"/>
  <p:tag name="KSO_WM_SLIDE_CONSTRAINT" val="%7b%22slideConstraint%22%3a%7b%22seriesAreas%22%3a%5b%5d%2c%22singleAreas%22%3a%5b%7b%22shapes%22%3a%5b5%5d%2c%22serialConstraintIndex%22%3a-1%2c%22areatextmark%22%3a0%2c%22pictureprocessmark%22%3a0%7d%5d%7d%7d"/>
  <p:tag name="KSO_WM_SLIDE_COLORSCHEME_VERSION" val="3.2"/>
  <p:tag name="KSO_WM_SLIDE_BK_DARK_LIGHT" val="2"/>
  <p:tag name="KSO_WM_SLIDE_BACKGROUND_TYPE" val="general"/>
  <p:tag name="KSO_WM_SPECIAL_SOURCE" val="bdnull"/>
</p:tagLst>
</file>

<file path=ppt/tags/tag8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dbfff4e3-e059-4fae-b093-328b4de6f253}"/>
  <p:tag name="KSO_WM_UNIT_TYPE" val="i"/>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8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5a8b9a31-da22-4ddd-81d5-850a4c8de960}"/>
  <p:tag name="KSO_WM_UNIT_TYPE" val="i"/>
</p:tagLst>
</file>

<file path=ppt/tags/tag8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3978_1*i*1"/>
  <p:tag name="KSO_WM_TEMPLATE_CATEGORY" val="diagram"/>
  <p:tag name="KSO_WM_TEMPLATE_INDEX" val="20193978"/>
  <p:tag name="KSO_WM_UNIT_LAYERLEVEL" val="1"/>
  <p:tag name="KSO_WM_TAG_VERSION" val="1.0"/>
  <p:tag name="KSO_WM_BEAUTIFY_FLAG" val="#wm#"/>
  <p:tag name="KSO_WM_UNIT_TYPE" val="i"/>
  <p:tag name="KSO_WM_UNIT_INDEX" val="1"/>
  <p:tag name="KSO_WM_UNIT_ADJUSTLAYOUT_ID" val="2"/>
  <p:tag name="KSO_WM_UNIT_COLOR_SCHEME_SHAPE_ID" val="2"/>
  <p:tag name="KSO_WM_UNIT_COLOR_SCHEME_PARENT_PAGE" val="0_1"/>
  <p:tag name="KSO_WM_UNIT_FOIL_COLOR" val="1"/>
</p:tagLst>
</file>

<file path=ppt/tags/tag8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3978_1*i*2"/>
  <p:tag name="KSO_WM_TEMPLATE_CATEGORY" val="diagram"/>
  <p:tag name="KSO_WM_TEMPLATE_INDEX" val="20193978"/>
  <p:tag name="KSO_WM_UNIT_LAYERLEVEL" val="1"/>
  <p:tag name="KSO_WM_TAG_VERSION" val="1.0"/>
  <p:tag name="KSO_WM_BEAUTIFY_FLAG" val="#wm#"/>
  <p:tag name="KSO_WM_UNIT_TYPE" val="i"/>
  <p:tag name="KSO_WM_UNIT_INDEX" val="2"/>
  <p:tag name="KSO_WM_UNIT_ADJUSTLAYOUT_ID" val="7"/>
  <p:tag name="KSO_WM_UNIT_COLOR_SCHEME_SHAPE_ID" val="7"/>
  <p:tag name="KSO_WM_UNIT_COLOR_SCHEME_PARENT_PAGE" val="0_1"/>
  <p:tag name="KSO_WM_UNIT_FOIL_COLOR" val="1"/>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3978_1*i*3"/>
  <p:tag name="KSO_WM_TEMPLATE_CATEGORY" val="diagram"/>
  <p:tag name="KSO_WM_TEMPLATE_INDEX" val="20193978"/>
  <p:tag name="KSO_WM_UNIT_LAYERLEVEL" val="1"/>
  <p:tag name="KSO_WM_TAG_VERSION" val="1.0"/>
  <p:tag name="KSO_WM_BEAUTIFY_FLAG" val="#wm#"/>
  <p:tag name="KSO_WM_UNIT_TYPE" val="i"/>
  <p:tag name="KSO_WM_UNIT_INDEX" val="3"/>
  <p:tag name="KSO_WM_UNIT_ADJUSTLAYOUT_ID" val="12"/>
  <p:tag name="KSO_WM_UNIT_COLOR_SCHEME_SHAPE_ID" val="12"/>
  <p:tag name="KSO_WM_UNIT_COLOR_SCHEME_PARENT_PAGE" val="0_1"/>
  <p:tag name="KSO_WM_UNIT_FOIL_COLOR" val="1"/>
</p:tagLst>
</file>

<file path=ppt/tags/tag854.xml><?xml version="1.0" encoding="utf-8"?>
<p:tagLst xmlns:a="http://schemas.openxmlformats.org/drawingml/2006/main" xmlns:r="http://schemas.openxmlformats.org/officeDocument/2006/relationships" xmlns:p="http://schemas.openxmlformats.org/presentationml/2006/main">
  <p:tag name="KSO_WM_UNIT_VALUE" val="639*2554"/>
  <p:tag name="KSO_WM_UNIT_HIGHLIGHT" val="0"/>
  <p:tag name="KSO_WM_UNIT_COMPATIBLE" val="0"/>
  <p:tag name="KSO_WM_UNIT_DIAGRAM_ISNUMVISUAL" val="0"/>
  <p:tag name="KSO_WM_UNIT_DIAGRAM_ISREFERUNIT" val="0"/>
  <p:tag name="KSO_WM_UNIT_TYPE" val="d"/>
  <p:tag name="KSO_WM_UNIT_INDEX" val="1"/>
  <p:tag name="KSO_WM_UNIT_ID" val="diagram20193978_1*d*1"/>
  <p:tag name="KSO_WM_TEMPLATE_CATEGORY" val="diagram"/>
  <p:tag name="KSO_WM_TEMPLATE_INDEX" val="20193978"/>
  <p:tag name="KSO_WM_UNIT_LAYERLEVEL" val="1"/>
  <p:tag name="KSO_WM_TAG_VERSION" val="1.0"/>
  <p:tag name="KSO_WM_BEAUTIFY_FLAG" val="#wm#"/>
  <p:tag name="KSO_WM_UNIT_ADJUSTLAYOUT_ID" val="5"/>
  <p:tag name="KSO_WM_UNIT_PICTURE_CLIP_FLAG" val="1"/>
  <p:tag name="KSO_WM_UNIT_COLOR_SCHEME_SHAPE_ID" val="5"/>
  <p:tag name="KSO_WM_UNIT_COLOR_SCHEME_PARENT_PAGE" val="0_1"/>
</p:tagLst>
</file>

<file path=ppt/tags/tag855.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为了能让您有更直观的字数感受，并进一步方便使用，我们为您标注了最适合的位置。您输入的文字到这里时，就是最佳视觉效果，请您务必注意。"/>
  <p:tag name="KSO_WM_UNIT_TEXT_PART_ID" val="4-d"/>
  <p:tag name="KSO_WM_UNIT_TEXT_PART_SIZE" val="254.64*854.5"/>
  <p:tag name="KSO_WM_UNIT_VALUE" val="520"/>
  <p:tag name="KSO_WM_UNIT_HIGHLIGHT" val="0"/>
  <p:tag name="KSO_WM_UNIT_COMPATIBLE" val="0"/>
  <p:tag name="KSO_WM_UNIT_DIAGRAM_ISNUMVISUAL" val="0"/>
  <p:tag name="KSO_WM_UNIT_DIAGRAM_ISREFERUNIT" val="0"/>
  <p:tag name="KSO_WM_UNIT_TYPE" val="f"/>
  <p:tag name="KSO_WM_UNIT_INDEX" val="1"/>
  <p:tag name="KSO_WM_UNIT_ID" val="diagram20193978_1*f*1"/>
  <p:tag name="KSO_WM_TEMPLATE_CATEGORY" val="diagram"/>
  <p:tag name="KSO_WM_TEMPLATE_INDEX" val="20193978"/>
  <p:tag name="KSO_WM_UNIT_LAYERLEVEL" val="1"/>
  <p:tag name="KSO_WM_TAG_VERSION" val="1.0"/>
  <p:tag name="KSO_WM_BEAUTIFY_FLAG" val="#wm#"/>
  <p:tag name="KSO_WM_UNIT_ADJUSTLAYOUT_ID" val="14"/>
  <p:tag name="KSO_WM_UNIT_COLOR_SCHEME_SHAPE_ID" val="14"/>
  <p:tag name="KSO_WM_UNIT_COLOR_SCHEME_PARENT_PAGE" val="0_1"/>
  <p:tag name="KSO_WM_UNIT_TEXT_PART_ID_V2" val="d-4-1"/>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3978_1*i*4"/>
  <p:tag name="KSO_WM_TEMPLATE_CATEGORY" val="diagram"/>
  <p:tag name="KSO_WM_TEMPLATE_INDEX" val="20193978"/>
  <p:tag name="KSO_WM_UNIT_LAYERLEVEL" val="1"/>
  <p:tag name="KSO_WM_TAG_VERSION" val="1.0"/>
  <p:tag name="KSO_WM_BEAUTIFY_FLAG" val="#wm#"/>
  <p:tag name="KSO_WM_UNIT_TYPE" val="i"/>
  <p:tag name="KSO_WM_UNIT_INDEX" val="4"/>
  <p:tag name="KSO_WM_UNIT_ADJUSTLAYOUT_ID" val="20"/>
  <p:tag name="KSO_WM_UNIT_COLOR_SCHEME_SHAPE_ID" val="20"/>
  <p:tag name="KSO_WM_UNIT_COLOR_SCHEME_PARENT_PAGE" val="0_1"/>
  <p:tag name="KSO_WM_UNIT_FOIL_COLOR" val="1"/>
</p:tagLst>
</file>

<file path=ppt/tags/tag8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30177735"/>
  <p:tag name="KSO_WM_SLIDE_BK_DARK_LIGHT" val="2"/>
  <p:tag name="KSO_WM_SLIDE_BACKGROUND_TYPE" val="general"/>
  <p:tag name="KSO_WM_SPECIAL_SOURCE" val="bdnull"/>
</p:tagLst>
</file>

<file path=ppt/tags/tag8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94849050-98bd-4435-8991-b76d6b048003}"/>
  <p:tag name="KSO_WM_UNIT_TYPE" val="i"/>
</p:tagLst>
</file>

<file path=ppt/tags/tag8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90800d79-dea5-46dd-b13e-ee45ac9bfcc2}"/>
  <p:tag name="KSO_WM_UNIT_TYPE" val="i"/>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860.xml><?xml version="1.0" encoding="utf-8"?>
<p:tagLst xmlns:a="http://schemas.openxmlformats.org/drawingml/2006/main" xmlns:r="http://schemas.openxmlformats.org/officeDocument/2006/relationships" xmlns:p="http://schemas.openxmlformats.org/presentationml/2006/main">
  <p:tag name="KSO_WM_UNIT_VALUE" val="1906*1288"/>
  <p:tag name="KSO_WM_UNIT_HIGHLIGHT" val="0"/>
  <p:tag name="KSO_WM_UNIT_COMPATIBLE" val="0"/>
  <p:tag name="KSO_WM_UNIT_DIAGRAM_ISNUMVISUAL" val="0"/>
  <p:tag name="KSO_WM_UNIT_DIAGRAM_ISREFERUNIT" val="0"/>
  <p:tag name="KSO_WM_UNIT_TYPE" val="d"/>
  <p:tag name="KSO_WM_UNIT_INDEX" val="1"/>
  <p:tag name="KSO_WM_UNIT_ID" val="diagram30177735_1*d*1"/>
  <p:tag name="KSO_WM_TEMPLATE_CATEGORY" val="diagram"/>
  <p:tag name="KSO_WM_TEMPLATE_INDEX" val="30177735"/>
  <p:tag name="KSO_WM_UNIT_SUPPORT_UNIT_TYPE" val="[&quot;d&quot;]"/>
  <p:tag name="KSO_WM_UNIT_LAYERLEVEL" val="1"/>
  <p:tag name="KSO_WM_TAG_VERSION" val="1.0"/>
  <p:tag name="KSO_WM_BEAUTIFY_FLAG" val="#wm#"/>
</p:tagLst>
</file>

<file path=ppt/tags/tag861.xml><?xml version="1.0" encoding="utf-8"?>
<p:tagLst xmlns:a="http://schemas.openxmlformats.org/drawingml/2006/main" xmlns:r="http://schemas.openxmlformats.org/officeDocument/2006/relationships" xmlns:p="http://schemas.openxmlformats.org/presentationml/2006/main">
  <p:tag name="TABLE_ENDDRAG_ORIGIN_RECT" val="49*345"/>
  <p:tag name="TABLE_ENDDRAG_RECT" val="643*43*49*345"/>
</p:tagLst>
</file>

<file path=ppt/tags/tag8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65"/>
  <p:tag name="KSO_WM_SLIDE_ID" val="diagram2020366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485"/>
  <p:tag name="KSO_WM_SLIDE_POSITION" val="0*30"/>
  <p:tag name="KSO_WM_TAG_VERSION" val="1.0"/>
  <p:tag name="KSO_WM_SLIDE_LAYOUT" val="a_f_y"/>
  <p:tag name="KSO_WM_SLIDE_LAYOUT_CNT" val="1_1_1"/>
  <p:tag name="KSO_WM_SLIDE_BK_DARK_LIGHT" val="2"/>
  <p:tag name="KSO_WM_SLIDE_BACKGROUND_TYPE" val="general"/>
  <p:tag name="KSO_WM_SPECIAL_SOURCE" val="bdnull"/>
</p:tagLst>
</file>

<file path=ppt/tags/tag8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5e57c7d5-c74e-4d48-ba57-bc99e333630d}"/>
  <p:tag name="KSO_WM_UNIT_TYPE" val="i"/>
</p:tagLst>
</file>

<file path=ppt/tags/tag8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029226e7-027c-469f-8e2b-741a64a579c8}"/>
  <p:tag name="KSO_WM_UNIT_TYPE" val="i"/>
</p:tagLst>
</file>

<file path=ppt/tags/tag8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diagram20203665_1*y*1"/>
  <p:tag name="KSO_WM_TEMPLATE_CATEGORY" val="diagram"/>
  <p:tag name="KSO_WM_TEMPLATE_INDEX" val="20203665"/>
  <p:tag name="KSO_WM_UNIT_LAYERLEVEL" val="1"/>
  <p:tag name="KSO_WM_TAG_VERSION" val="1.0"/>
  <p:tag name="KSO_WM_BEAUTIFY_FLAG" val="#wm#"/>
</p:tagLst>
</file>

<file path=ppt/tags/tag86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65_1*a*1"/>
  <p:tag name="KSO_WM_TEMPLATE_CATEGORY" val="diagram"/>
  <p:tag name="KSO_WM_TEMPLATE_INDEX" val="20203665"/>
  <p:tag name="KSO_WM_UNIT_LAYERLEVEL" val="1"/>
  <p:tag name="KSO_WM_TAG_VERSION" val="1.0"/>
  <p:tag name="KSO_WM_BEAUTIFY_FLAG" val="#wm#"/>
  <p:tag name="KSO_WM_UNIT_PRESET_TEXT" val="单击此处添加大标题内容"/>
</p:tagLst>
</file>

<file path=ppt/tags/tag868.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65_1*f*1"/>
  <p:tag name="KSO_WM_TEMPLATE_CATEGORY" val="diagram"/>
  <p:tag name="KSO_WM_TEMPLATE_INDEX" val="20203665"/>
  <p:tag name="KSO_WM_UNIT_LAYERLEVEL" val="1"/>
  <p:tag name="KSO_WM_TAG_VERSION" val="1.0"/>
  <p:tag name="KSO_WM_BEAUTIFY_FLAG" val="#wm#"/>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
</p:tagLst>
</file>

<file path=ppt/tags/tag8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65_1*i*1"/>
  <p:tag name="KSO_WM_TEMPLATE_CATEGORY" val="diagram"/>
  <p:tag name="KSO_WM_TEMPLATE_INDEX" val="2020366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8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65_1*i*3"/>
  <p:tag name="KSO_WM_TEMPLATE_CATEGORY" val="diagram"/>
  <p:tag name="KSO_WM_TEMPLATE_INDEX" val="20203665"/>
  <p:tag name="KSO_WM_UNIT_LAYERLEVEL" val="1"/>
  <p:tag name="KSO_WM_TAG_VERSION" val="1.0"/>
  <p:tag name="KSO_WM_BEAUTIFY_FLAG" val="#wm#"/>
</p:tagLst>
</file>

<file path=ppt/tags/tag8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65_1*i*4"/>
  <p:tag name="KSO_WM_TEMPLATE_CATEGORY" val="diagram"/>
  <p:tag name="KSO_WM_TEMPLATE_INDEX" val="20203665"/>
  <p:tag name="KSO_WM_UNIT_LAYERLEVEL" val="1"/>
  <p:tag name="KSO_WM_TAG_VERSION" val="1.0"/>
  <p:tag name="KSO_WM_BEAUTIFY_FLAG" val="#wm#"/>
</p:tagLst>
</file>

<file path=ppt/tags/tag8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30177735"/>
  <p:tag name="KSO_WM_SLIDE_ID" val="diagram30177735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87*541"/>
  <p:tag name="KSO_WM_SLIDE_POSITION" val="0*-1"/>
  <p:tag name="KSO_WM_TAG_VERSION" val="1.0"/>
  <p:tag name="KSO_WM_SLIDE_LAYOUT" val="a_b_d"/>
  <p:tag name="KSO_WM_SLIDE_LAYOUT_CNT" val="1_1_1"/>
  <p:tag name="KSO_WM_SLIDE_BK_DARK_LIGHT" val="2"/>
  <p:tag name="KSO_WM_SLIDE_BACKGROUND_TYPE" val="general"/>
  <p:tag name="KSO_WM_SPECIAL_SOURCE" val="bdnull"/>
</p:tagLst>
</file>

<file path=ppt/tags/tag8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7615d52b-5f64-4df2-8240-d774cc1efea4}"/>
  <p:tag name="KSO_WM_UNIT_TYPE" val="i"/>
</p:tagLst>
</file>

<file path=ppt/tags/tag8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561eb354-52f0-4374-a09d-71f6cd561db1}"/>
  <p:tag name="KSO_WM_UNIT_TYPE" val="i"/>
</p:tagLst>
</file>

<file path=ppt/tags/tag875.xml><?xml version="1.0" encoding="utf-8"?>
<p:tagLst xmlns:a="http://schemas.openxmlformats.org/drawingml/2006/main" xmlns:r="http://schemas.openxmlformats.org/officeDocument/2006/relationships" xmlns:p="http://schemas.openxmlformats.org/presentationml/2006/main">
  <p:tag name="KSO_WM_UNIT_VALUE" val="1906*1288"/>
  <p:tag name="KSO_WM_UNIT_HIGHLIGHT" val="0"/>
  <p:tag name="KSO_WM_UNIT_COMPATIBLE" val="0"/>
  <p:tag name="KSO_WM_UNIT_DIAGRAM_ISNUMVISUAL" val="0"/>
  <p:tag name="KSO_WM_UNIT_DIAGRAM_ISREFERUNIT" val="0"/>
  <p:tag name="KSO_WM_UNIT_TYPE" val="d"/>
  <p:tag name="KSO_WM_UNIT_INDEX" val="1"/>
  <p:tag name="KSO_WM_UNIT_ID" val="diagram30177735_1*d*1"/>
  <p:tag name="KSO_WM_TEMPLATE_CATEGORY" val="diagram"/>
  <p:tag name="KSO_WM_TEMPLATE_INDEX" val="30177735"/>
  <p:tag name="KSO_WM_UNIT_SUPPORT_UNIT_TYPE" val="[&quot;d&quot;]"/>
  <p:tag name="KSO_WM_UNIT_LAYERLEVEL" val="1"/>
  <p:tag name="KSO_WM_TAG_VERSION" val="1.0"/>
  <p:tag name="KSO_WM_BEAUTIFY_FLAG" val="#wm#"/>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30177735_1*i*2"/>
  <p:tag name="KSO_WM_TEMPLATE_CATEGORY" val="diagram"/>
  <p:tag name="KSO_WM_TEMPLATE_INDEX" val="30177735"/>
  <p:tag name="KSO_WM_UNIT_LAYERLEVEL" val="1"/>
  <p:tag name="KSO_WM_TAG_VERSION" val="1.0"/>
  <p:tag name="KSO_WM_BEAUTIFY_FLAG" val="#wm#"/>
</p:tagLst>
</file>

<file path=ppt/tags/tag87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9"/>
  <p:tag name="KSO_WM_UNIT_HIGHLIGHT" val="0"/>
  <p:tag name="KSO_WM_UNIT_COMPATIBLE" val="0"/>
  <p:tag name="KSO_WM_UNIT_DIAGRAM_ISNUMVISUAL" val="0"/>
  <p:tag name="KSO_WM_UNIT_DIAGRAM_ISREFERUNIT" val="0"/>
  <p:tag name="KSO_WM_UNIT_TYPE" val="b"/>
  <p:tag name="KSO_WM_UNIT_INDEX" val="1"/>
  <p:tag name="KSO_WM_UNIT_ID" val="diagram30177735_1*b*1"/>
  <p:tag name="KSO_WM_TEMPLATE_CATEGORY" val="diagram"/>
  <p:tag name="KSO_WM_TEMPLATE_INDEX" val="30177735"/>
  <p:tag name="KSO_WM_UNIT_LAYERLEVEL" val="1"/>
  <p:tag name="KSO_WM_TAG_VERSION" val="1.0"/>
  <p:tag name="KSO_WM_BEAUTIFY_FLAG" val="#wm#"/>
  <p:tag name="KSO_WM_UNIT_PRESET_TEXT" val="Click here to add the subtitle,The text is an extract of your thoughts.In order to demonstrate the good effect of the release, please brief and elaborate your views."/>
  <p:tag name="KSO_WM_UNIT_TEXT_FILL_FORE_SCHEMECOLOR_INDEX_BRIGHTNESS" val="0"/>
  <p:tag name="KSO_WM_UNIT_TEXT_FILL_FORE_SCHEMECOLOR_INDEX" val="13"/>
  <p:tag name="KSO_WM_UNIT_TEXT_FILL_TYPE" val="1"/>
</p:tagLst>
</file>

<file path=ppt/tags/tag87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30177735_1*a*1"/>
  <p:tag name="KSO_WM_TEMPLATE_CATEGORY" val="diagram"/>
  <p:tag name="KSO_WM_TEMPLATE_INDEX" val="30177735"/>
  <p:tag name="KSO_WM_UNIT_LAYERLEVEL" val="1"/>
  <p:tag name="KSO_WM_TAG_VERSION" val="1.0"/>
  <p:tag name="KSO_WM_BEAUTIFY_FLAG" val="#wm#"/>
  <p:tag name="KSO_WM_UNIT_PRESET_TEXT" val="Click add header"/>
</p:tagLst>
</file>

<file path=ppt/tags/tag8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2994"/>
  <p:tag name="KSO_WM_TEMPLATE_TOPIC_DEFAULT" val="1"/>
  <p:tag name="KSO_WM_TEMPLATE_JOB_ID" val="2"/>
  <p:tag name="KSO_WM_TEMPLATE_SCENE_ID" val="1"/>
  <p:tag name="KSO_WM_TEMPLATE_OUTLINE_ID" val="15"/>
  <p:tag name="KSO_WM_TEMPLATE_TOPIC_ID" val="2869567"/>
  <p:tag name="KSO_WM_TEMPLATE_THUMBS_INDEX" val="1、6、10、14、20、26、27、28、29、31"/>
  <p:tag name="KSO_WM_SLIDE_ID" val="diagram20192994_1"/>
  <p:tag name="KSO_WM_SLIDE_TYPE" val="text"/>
  <p:tag name="KSO_WM_SLIDE_SUBTYPE" val="picTxt"/>
  <p:tag name="KSO_WM_SLIDE_ITEM_CNT" val="0"/>
  <p:tag name="KSO_WM_SLIDE_INDEX" val="1"/>
  <p:tag name="KSO_WM_SLIDE_SIZE" val="962*536"/>
  <p:tag name="KSO_WM_SLIDE_POSITION" val="0*0"/>
  <p:tag name="KSO_WM_TAG_VERSION" val="1.0"/>
  <p:tag name="KSO_WM_SLIDE_LAYOUT" val="d_f"/>
  <p:tag name="KSO_WM_SLIDE_LAYOUT_CNT" val="1_1"/>
  <p:tag name="KSO_WM_SLIDE_COLORSCHEME_VERSION" val="3.2"/>
  <p:tag name="KSO_WM_TEMPLATE_SUBCATEGORY" val="0"/>
  <p:tag name="KSO_WM_SLIDE_CONSTRAINT" val="%7b%22slideConstraint%22%3a%7b%22seriesAreas%22%3a%5b%5d%2c%22singleAreas%22%3a%5b%7b%22shapes%22%3a%5b4%5d%2c%22serialConstraintIndex%22%3a-1%2c%22areatextmark%22%3a0%2c%22pictureprocessmark%22%3a0%7d%5d%7d%7d"/>
  <p:tag name="KSO_WM_TEMPLATE_MASTER_TYPE" val="0"/>
  <p:tag name="KSO_WM_TEMPLATE_COLOR_TYPE" val="1"/>
  <p:tag name="KSO_WM_SLIDE_BK_DARK_LIGHT" val="2"/>
  <p:tag name="KSO_WM_SLIDE_BACKGROUND_TYPE" val="general"/>
  <p:tag name="KSO_WM_SPECIAL_SOURCE" val="bdnull"/>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8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6488b248-92e6-499c-836b-d220ae789f84}"/>
  <p:tag name="KSO_WM_UNIT_TYPE" val="i"/>
</p:tagLst>
</file>

<file path=ppt/tags/tag8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e4436-b31e-4578-8aa1-3d18f6ad81a0}"/>
  <p:tag name="KSO_WM_UNIT_TYPE" val="i"/>
</p:tagLst>
</file>

<file path=ppt/tags/tag8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2994_1*i*1"/>
  <p:tag name="KSO_WM_TEMPLATE_CATEGORY" val="diagram"/>
  <p:tag name="KSO_WM_TEMPLATE_INDEX" val="20192994"/>
  <p:tag name="KSO_WM_UNIT_LAYERLEVEL" val="1"/>
  <p:tag name="KSO_WM_TAG_VERSION" val="1.0"/>
  <p:tag name="KSO_WM_BEAUTIFY_FLAG" val="#wm#"/>
  <p:tag name="KSO_WM_UNIT_COLOR_SCHEME_SHAPE_ID" val="20"/>
  <p:tag name="KSO_WM_UNIT_COLOR_SCHEME_PARENT_PAGE" val="0_1"/>
  <p:tag name="KSO_WM_UNIT_ADJUSTLAYOUT_ID" val="20"/>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diagram20192994_1*d*1"/>
  <p:tag name="KSO_WM_TEMPLATE_CATEGORY" val="diagram"/>
  <p:tag name="KSO_WM_TEMPLATE_INDEX" val="20192994"/>
  <p:tag name="KSO_WM_UNIT_LAYERLEVEL" val="1"/>
  <p:tag name="KSO_WM_TAG_VERSION" val="1.0"/>
  <p:tag name="KSO_WM_BEAUTIFY_FLAG" val="#wm#"/>
  <p:tag name="KSO_WM_UNIT_COLOR_SCHEME_SHAPE_ID" val="4"/>
  <p:tag name="KSO_WM_UNIT_COLOR_SCHEME_PARENT_PAGE" val="0_1"/>
  <p:tag name="KSO_WM_UNIT_ADJUSTLAYOUT_ID" val="4"/>
  <p:tag name="KSO_WM_UNIT_PICTURE_CLIP_FLAG" val="1"/>
  <p:tag name="KSO_WM_UNIT_VALUE" val="641*855"/>
  <p:tag name="KSO_WM_UNIT_SUPPORT_UNIT_TYPE" val="[&quot;d&quot;]"/>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2994_1*i*2"/>
  <p:tag name="KSO_WM_TEMPLATE_CATEGORY" val="diagram"/>
  <p:tag name="KSO_WM_TEMPLATE_INDEX" val="20192994"/>
  <p:tag name="KSO_WM_UNIT_LAYERLEVEL" val="1"/>
  <p:tag name="KSO_WM_TAG_VERSION" val="1.0"/>
  <p:tag name="KSO_WM_BEAUTIFY_FLAG" val="#wm#"/>
  <p:tag name="KSO_WM_UNIT_COLOR_SCHEME_SHAPE_ID" val="13"/>
  <p:tag name="KSO_WM_UNIT_COLOR_SCHEME_PARENT_PAGE" val="0_1"/>
  <p:tag name="KSO_WM_UNIT_ADJUSTLAYOUT_ID" val="13"/>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2994_1*i*3"/>
  <p:tag name="KSO_WM_TEMPLATE_CATEGORY" val="diagram"/>
  <p:tag name="KSO_WM_TEMPLATE_INDEX" val="20192994"/>
  <p:tag name="KSO_WM_UNIT_LAYERLEVEL" val="1"/>
  <p:tag name="KSO_WM_TAG_VERSION" val="1.0"/>
  <p:tag name="KSO_WM_BEAUTIFY_FLAG" val="#wm#"/>
  <p:tag name="KSO_WM_UNIT_COLOR_SCHEME_SHAPE_ID" val="14"/>
  <p:tag name="KSO_WM_UNIT_COLOR_SCHEME_PARENT_PAGE" val="0_1"/>
  <p:tag name="KSO_WM_UNIT_ADJUSTLAYOUT_ID" val="14"/>
</p:tagLst>
</file>

<file path=ppt/tags/tag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2994_1*i*5"/>
  <p:tag name="KSO_WM_TEMPLATE_CATEGORY" val="diagram"/>
  <p:tag name="KSO_WM_TEMPLATE_INDEX" val="20192994"/>
  <p:tag name="KSO_WM_UNIT_LAYERLEVEL" val="1"/>
  <p:tag name="KSO_WM_TAG_VERSION" val="1.0"/>
  <p:tag name="KSO_WM_BEAUTIFY_FLAG" val="#wm#"/>
  <p:tag name="KSO_WM_UNIT_COLOR_SCHEME_SHAPE_ID" val="15"/>
  <p:tag name="KSO_WM_UNIT_COLOR_SCHEME_PARENT_PAGE" val="0_1"/>
  <p:tag name="KSO_WM_UNIT_ADJUSTLAYOUT_ID" val="15"/>
</p:tagLst>
</file>

<file path=ppt/tags/tag8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2994_1*i*7"/>
  <p:tag name="KSO_WM_TEMPLATE_CATEGORY" val="diagram"/>
  <p:tag name="KSO_WM_TEMPLATE_INDEX" val="20192994"/>
  <p:tag name="KSO_WM_UNIT_LAYERLEVEL" val="1"/>
  <p:tag name="KSO_WM_TAG_VERSION" val="1.0"/>
  <p:tag name="KSO_WM_BEAUTIFY_FLAG" val="#wm#"/>
  <p:tag name="KSO_WM_UNIT_COLOR_SCHEME_SHAPE_ID" val="12"/>
  <p:tag name="KSO_WM_UNIT_COLOR_SCHEME_PARENT_PAGE" val="0_1"/>
  <p:tag name="KSO_WM_UNIT_ADJUSTLAYOUT_ID" val="12"/>
</p:tagLst>
</file>

<file path=ppt/tags/tag88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最终呈现发布的良好效果，请尽量言简意赅的阐述观点，并根据需要酌情增减文字。&#10;您的正文已经字字珠玑，但信息却错综复杂，需要更多的文字来表述；但请您尽量提炼思想的精髓，否则容易造成观者的阅读压力，适得其反。&#10;正如我们都希望改变世界，希望给别人带去光明，但更多的时候我们只需要播下一颗种子，自然有微风吹拂，阳光普照，雨露滋养。恰如其分的表达观点，往往可以事半功倍。&#10;为了能让您有更直观的字数感受，并进一步方便使用，我们为您标注了最适合的位置。您输入的文字到这里时，就是最佳视觉效果，请您务必注意。"/>
  <p:tag name="KSO_WM_UNIT_NOCLEAR" val="0"/>
  <p:tag name="KSO_WM_UNIT_VALUE" val="352"/>
  <p:tag name="KSO_WM_UNIT_HIGHLIGHT" val="0"/>
  <p:tag name="KSO_WM_UNIT_COMPATIBLE" val="0"/>
  <p:tag name="KSO_WM_UNIT_DIAGRAM_ISNUMVISUAL" val="0"/>
  <p:tag name="KSO_WM_UNIT_DIAGRAM_ISREFERUNIT" val="0"/>
  <p:tag name="KSO_WM_UNIT_TYPE" val="f"/>
  <p:tag name="KSO_WM_UNIT_INDEX" val="1"/>
  <p:tag name="KSO_WM_UNIT_ID" val="diagram20192994_1*f*1"/>
  <p:tag name="KSO_WM_TEMPLATE_CATEGORY" val="diagram"/>
  <p:tag name="KSO_WM_TEMPLATE_INDEX" val="20192994"/>
  <p:tag name="KSO_WM_UNIT_LAYERLEVEL" val="1"/>
  <p:tag name="KSO_WM_TAG_VERSION" val="1.0"/>
  <p:tag name="KSO_WM_BEAUTIFY_FLAG" val="#wm#"/>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2994_1*i*6"/>
  <p:tag name="KSO_WM_TEMPLATE_CATEGORY" val="diagram"/>
  <p:tag name="KSO_WM_TEMPLATE_INDEX" val="2019299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8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2994_1*i*8"/>
  <p:tag name="KSO_WM_TEMPLATE_CATEGORY" val="diagram"/>
  <p:tag name="KSO_WM_TEMPLATE_INDEX" val="20192994"/>
  <p:tag name="KSO_WM_UNIT_LAYERLEVEL" val="1"/>
  <p:tag name="KSO_WM_TAG_VERSION" val="1.0"/>
  <p:tag name="KSO_WM_BEAUTIFY_FLAG" val="#wm#"/>
</p:tagLst>
</file>

<file path=ppt/tags/tag8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556"/>
  <p:tag name="KSO_WM_SLIDE_ID" val="diagram20201556_1"/>
  <p:tag name="KSO_WM_TEMPLATE_SUBCATEGORY" val="0"/>
  <p:tag name="KSO_WM_SLIDE_TYPE" val="text"/>
  <p:tag name="KSO_WM_SLIDE_SUBTYPE" val="picTxt"/>
  <p:tag name="KSO_WM_SLIDE_ITEM_CNT" val="0"/>
  <p:tag name="KSO_WM_SLIDE_INDEX" val="1"/>
  <p:tag name="KSO_WM_UNIT_SHOW_EDIT_AREA_INDICATION" val="1"/>
  <p:tag name="KSO_WM_SLIDE_SIZE" val="960*501"/>
  <p:tag name="KSO_WM_SLIDE_POSITION" val="0*38"/>
  <p:tag name="KSO_WM_TAG_VERSION" val="1.0"/>
  <p:tag name="KSO_WM_SLIDE_LAYOUT" val="a_d"/>
  <p:tag name="KSO_WM_SLIDE_LAYOUT_CNT" val="1_2"/>
  <p:tag name="KSO_WM_SLIDE_BK_DARK_LIGHT" val="2"/>
  <p:tag name="KSO_WM_SLIDE_BACKGROUND_TYPE" val="general"/>
  <p:tag name="KSO_WM_SPECIAL_SOURCE" val="bdnull"/>
</p:tagLst>
</file>

<file path=ppt/tags/tag8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be7057a5-e5bd-49e8-8384-569e660cd7ad}"/>
  <p:tag name="KSO_WM_UNIT_TYPE" val="i"/>
</p:tagLst>
</file>

<file path=ppt/tags/tag8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bd61927c-890c-4e40-b925-a92a28ed2e91}"/>
  <p:tag name="KSO_WM_UNIT_TYPE" val="i"/>
</p:tagLst>
</file>

<file path=ppt/tags/tag8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556_1*i*2"/>
  <p:tag name="KSO_WM_TEMPLATE_CATEGORY" val="diagram"/>
  <p:tag name="KSO_WM_TEMPLATE_INDEX" val="20201556"/>
  <p:tag name="KSO_WM_UNIT_LAYERLEVEL" val="1"/>
  <p:tag name="KSO_WM_TAG_VERSION" val="1.0"/>
  <p:tag name="KSO_WM_BEAUTIFY_FLAG" val="#wm#"/>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556_1*i*3"/>
  <p:tag name="KSO_WM_TEMPLATE_CATEGORY" val="diagram"/>
  <p:tag name="KSO_WM_TEMPLATE_INDEX" val="20201556"/>
  <p:tag name="KSO_WM_UNIT_LAYERLEVEL" val="1"/>
  <p:tag name="KSO_WM_TAG_VERSION" val="1.0"/>
  <p:tag name="KSO_WM_BEAUTIFY_FLAG" val="#wm#"/>
</p:tagLst>
</file>

<file path=ppt/tags/tag89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10;输入大标题"/>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a"/>
  <p:tag name="KSO_WM_UNIT_INDEX" val="1"/>
  <p:tag name="KSO_WM_UNIT_ID" val="diagram20201556_1*a*1"/>
  <p:tag name="KSO_WM_TEMPLATE_CATEGORY" val="diagram"/>
  <p:tag name="KSO_WM_TEMPLATE_INDEX" val="20201556"/>
  <p:tag name="KSO_WM_UNIT_LAYERLEVEL" val="1"/>
  <p:tag name="KSO_WM_TAG_VERSION" val="1.0"/>
  <p:tag name="KSO_WM_BEAUTIFY_FLAG" val="#wm#"/>
</p:tagLst>
</file>

<file path=ppt/tags/tag897.xml><?xml version="1.0" encoding="utf-8"?>
<p:tagLst xmlns:a="http://schemas.openxmlformats.org/drawingml/2006/main" xmlns:r="http://schemas.openxmlformats.org/officeDocument/2006/relationships" xmlns:p="http://schemas.openxmlformats.org/presentationml/2006/main">
  <p:tag name="KSO_WM_UNIT_VALUE" val="1141*1692"/>
  <p:tag name="KSO_WM_UNIT_HIGHLIGHT" val="0"/>
  <p:tag name="KSO_WM_UNIT_COMPATIBLE" val="0"/>
  <p:tag name="KSO_WM_UNIT_DIAGRAM_ISNUMVISUAL" val="0"/>
  <p:tag name="KSO_WM_UNIT_DIAGRAM_ISREFERUNIT" val="0"/>
  <p:tag name="KSO_WM_UNIT_TYPE" val="d"/>
  <p:tag name="KSO_WM_UNIT_INDEX" val="1"/>
  <p:tag name="KSO_WM_UNIT_ID" val="diagram20201556_1*d*1"/>
  <p:tag name="KSO_WM_TEMPLATE_CATEGORY" val="diagram"/>
  <p:tag name="KSO_WM_TEMPLATE_INDEX" val="20201556"/>
  <p:tag name="KSO_WM_UNIT_LAYERLEVEL" val="1"/>
  <p:tag name="KSO_WM_TAG_VERSION" val="1.0"/>
  <p:tag name="KSO_WM_BEAUTIFY_FLAG" val="#wm#"/>
</p:tagLst>
</file>

<file path=ppt/tags/tag898.xml><?xml version="1.0" encoding="utf-8"?>
<p:tagLst xmlns:a="http://schemas.openxmlformats.org/drawingml/2006/main" xmlns:r="http://schemas.openxmlformats.org/officeDocument/2006/relationships" xmlns:p="http://schemas.openxmlformats.org/presentationml/2006/main">
  <p:tag name="TABLE_ENDDRAG_ORIGIN_RECT" val="301*389"/>
  <p:tag name="TABLE_ENDDRAG_RECT" val="376*4*301*389"/>
</p:tagLst>
</file>

<file path=ppt/tags/tag8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5193"/>
  <p:tag name="KSO_WM_SLIDE_ID" val="diagram20205193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45*486"/>
  <p:tag name="KSO_WM_SLIDE_POSITION" val="7*46"/>
  <p:tag name="KSO_WM_TAG_VERSION" val="1.0"/>
  <p:tag name="KSO_WM_SLIDE_LAYOUT" val="a_b_f"/>
  <p:tag name="KSO_WM_SLIDE_LAYOUT_CNT" val="1_1_1"/>
  <p:tag name="KSO_WM_SLIDE_BK_DARK_LIGHT" val="2"/>
  <p:tag name="KSO_WM_SLIDE_BACKGROUND_TYPE" val="general"/>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9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1d7df681-4586-4d13-a3af-5fd0457c127c}"/>
  <p:tag name="KSO_WM_UNIT_TYPE" val="i"/>
</p:tagLst>
</file>

<file path=ppt/tags/tag9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09aa341b-19c6-4d04-ba06-d8988a326b1d}"/>
  <p:tag name="KSO_WM_UNIT_TYPE" val="i"/>
</p:tagLst>
</file>

<file path=ppt/tags/tag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93_1*i*1"/>
  <p:tag name="KSO_WM_TEMPLATE_CATEGORY" val="diagram"/>
  <p:tag name="KSO_WM_TEMPLATE_INDEX" val="20205193"/>
  <p:tag name="KSO_WM_UNIT_LAYERLEVEL" val="1"/>
  <p:tag name="KSO_WM_TAG_VERSION" val="1.0"/>
  <p:tag name="KSO_WM_BEAUTIFY_FLAG" val="#wm#"/>
</p:tagLst>
</file>

<file path=ppt/tags/tag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93_1*i*2"/>
  <p:tag name="KSO_WM_TEMPLATE_CATEGORY" val="diagram"/>
  <p:tag name="KSO_WM_TEMPLATE_INDEX" val="20205193"/>
  <p:tag name="KSO_WM_UNIT_LAYERLEVEL" val="1"/>
  <p:tag name="KSO_WM_TAG_VERSION" val="1.0"/>
  <p:tag name="KSO_WM_BEAUTIFY_FLAG" val="#wm#"/>
</p:tagLst>
</file>

<file path=ppt/tags/tag904.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3_1*f*1"/>
  <p:tag name="KSO_WM_TEMPLATE_CATEGORY" val="diagram"/>
  <p:tag name="KSO_WM_TEMPLATE_INDEX" val="20205193"/>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Lst>
</file>

<file path=ppt/tags/tag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3_1*i*3"/>
  <p:tag name="KSO_WM_TEMPLATE_CATEGORY" val="diagram"/>
  <p:tag name="KSO_WM_TEMPLATE_INDEX" val="20205193"/>
  <p:tag name="KSO_WM_UNIT_LAYERLEVEL" val="1"/>
  <p:tag name="KSO_WM_TAG_VERSION" val="1.0"/>
  <p:tag name="KSO_WM_BEAUTIFY_FLAG" val="#wm#"/>
</p:tagLst>
</file>

<file path=ppt/tags/tag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93_1*i*4"/>
  <p:tag name="KSO_WM_TEMPLATE_CATEGORY" val="diagram"/>
  <p:tag name="KSO_WM_TEMPLATE_INDEX" val="20205193"/>
  <p:tag name="KSO_WM_UNIT_LAYERLEVEL" val="1"/>
  <p:tag name="KSO_WM_TAG_VERSION" val="1.0"/>
  <p:tag name="KSO_WM_BEAUTIFY_FLAG" val="#wm#"/>
</p:tagLst>
</file>

<file path=ppt/tags/tag9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05193_1*a*1"/>
  <p:tag name="KSO_WM_TEMPLATE_CATEGORY" val="diagram"/>
  <p:tag name="KSO_WM_TEMPLATE_INDEX" val="20205193"/>
  <p:tag name="KSO_WM_UNIT_LAYERLEVEL" val="1"/>
  <p:tag name="KSO_WM_TAG_VERSION" val="1.0"/>
  <p:tag name="KSO_WM_BEAUTIFY_FLAG" val="#wm#"/>
  <p:tag name="KSO_WM_UNIT_PRESET_TEXT" val="单击此处可添加您的大标题内容"/>
</p:tagLst>
</file>

<file path=ppt/tags/tag9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574"/>
  <p:tag name="KSO_WM_SLIDE_ID" val="diagram20202574_1"/>
  <p:tag name="KSO_WM_TEMPLATE_SUBCATEGORY" val="0"/>
  <p:tag name="KSO_WM_TEMPLATE_MASTER_TYPE" val="0"/>
  <p:tag name="KSO_WM_TEMPLATE_COLOR_TYPE" val="0"/>
  <p:tag name="KSO_WM_SLIDE_ITEM_CNT" val="0"/>
  <p:tag name="KSO_WM_SLIDE_INDEX" val="1"/>
  <p:tag name="KSO_WM_TEMPLATE_MASTER_THUMB_INDEX" val="0"/>
  <p:tag name="KSO_WM_UNIT_SHOW_EDIT_AREA_INDICATION" val="0"/>
  <p:tag name="KSO_WM_TAG_VERSION" val="1.0"/>
  <p:tag name="KSO_WM_SLIDE_LAYOUT" val="a_f_h"/>
  <p:tag name="KSO_WM_SLIDE_LAYOUT_CNT" val="1_1_1"/>
  <p:tag name="KSO_WM_SLIDE_TYPE" val="text"/>
  <p:tag name="KSO_WM_SLIDE_SUBTYPE" val="pureTxt"/>
  <p:tag name="KSO_WM_SLIDE_SIZE" val="854.507*99.1489"/>
  <p:tag name="KSO_WM_SLIDE_POSITION" val="53.318*216.399"/>
  <p:tag name="KSO_WM_SLIDE_BK_DARK_LIGHT" val="2"/>
  <p:tag name="KSO_WM_SLIDE_BACKGROUND_TYPE" val="general"/>
  <p:tag name="KSO_WM_SPECIAL_SOURCE" val="bdnull"/>
</p:tagLst>
</file>

<file path=ppt/tags/tag9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866c5a64-1e68-4ab3-ac1b-dac8feb4b064}"/>
  <p:tag name="KSO_WM_UNIT_TYPE" val="i"/>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9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b5c2cca2-24bf-4ef2-8d1a-2b8bc85137bd}"/>
  <p:tag name="KSO_WM_UNIT_TYPE" val="i"/>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diagram20202574_1*i*1"/>
  <p:tag name="KSO_WM_TEMPLATE_CATEGORY" val="diagram"/>
  <p:tag name="KSO_WM_TEMPLATE_INDEX" val="20202574"/>
  <p:tag name="KSO_WM_UNIT_LAYERLEVEL" val="1"/>
  <p:tag name="KSO_WM_TAG_VERSION" val="1.0"/>
  <p:tag name="KSO_WM_BEAUTIFY_FLAG" val="#wm#"/>
</p:tagLst>
</file>

<file path=ppt/tags/tag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2"/>
  <p:tag name="KSO_WM_UNIT_ID" val="diagram20202574_1*i*2"/>
  <p:tag name="KSO_WM_TEMPLATE_CATEGORY" val="diagram"/>
  <p:tag name="KSO_WM_TEMPLATE_INDEX" val="20202574"/>
  <p:tag name="KSO_WM_UNIT_LAYERLEVEL" val="1"/>
  <p:tag name="KSO_WM_TAG_VERSION" val="1.0"/>
  <p:tag name="KSO_WM_BEAUTIFY_FLAG" val="#wm#"/>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3"/>
  <p:tag name="KSO_WM_UNIT_ID" val="diagram20202574_1*i*3"/>
  <p:tag name="KSO_WM_TEMPLATE_CATEGORY" val="diagram"/>
  <p:tag name="KSO_WM_TEMPLATE_INDEX" val="20202574"/>
  <p:tag name="KSO_WM_UNIT_LAYERLEVEL" val="1"/>
  <p:tag name="KSO_WM_TAG_VERSION" val="1.0"/>
  <p:tag name="KSO_WM_BEAUTIFY_FLAG" val="#wm#"/>
</p:tagLst>
</file>

<file path=ppt/tags/tag914.xml><?xml version="1.0" encoding="utf-8"?>
<p:tagLst xmlns:a="http://schemas.openxmlformats.org/drawingml/2006/main" xmlns:r="http://schemas.openxmlformats.org/officeDocument/2006/relationships" xmlns:p="http://schemas.openxmlformats.org/presentationml/2006/main">
  <p:tag name="KSO_WM_UNIT_TEXT_PART_ID_V2" val="d-4-1"/>
  <p:tag name="KSO_WM_UNIT_PRESET_TEXT" val="点击此处添加正文，文字是您思想的提炼，为了最终呈现发布的良好效果&#10;请尽量言简意赅的阐述观点；根据需要可酌情增减文字，以便观者可以准确理解您所传达的信息。&#10;即便信息错综复杂，需要用更多的文字来表述，也请您尽可能提炼思想的精髓，恰如其分的表达观点。"/>
  <p:tag name="KSO_WM_UNIT_NOCLEAR" val="1"/>
  <p:tag name="KSO_WM_UNIT_SHOW_EDIT_AREA_INDICATION" val="0"/>
  <p:tag name="KSO_WM_UNIT_VALUE" val="208"/>
  <p:tag name="KSO_WM_UNIT_HIGHLIGHT" val="0"/>
  <p:tag name="KSO_WM_UNIT_COMPATIBLE" val="0"/>
  <p:tag name="KSO_WM_UNIT_DIAGRAM_ISNUMVISUAL" val="0"/>
  <p:tag name="KSO_WM_UNIT_DIAGRAM_IS_NEED_ADD_PATH_ANIM" val="0"/>
  <p:tag name="KSO_WM_UNIT_DIAGRAM_ISREFERUNIT" val="0"/>
  <p:tag name="KSO_WM_UNIT_TYPE" val="h_f"/>
  <p:tag name="KSO_WM_UNIT_INDEX" val="1_1"/>
  <p:tag name="KSO_WM_UNIT_ID" val="diagram20202574_1*h_f*1_1"/>
  <p:tag name="KSO_WM_TEMPLATE_CATEGORY" val="diagram"/>
  <p:tag name="KSO_WM_TEMPLATE_INDEX" val="20202574"/>
  <p:tag name="KSO_WM_UNIT_LAYERLEVEL" val="1_1"/>
  <p:tag name="KSO_WM_TAG_VERSION" val="1.0"/>
  <p:tag name="KSO_WM_BEAUTIFY_FLAG" val="#wm#"/>
</p:tagLst>
</file>

<file path=ppt/tags/tag915.xml><?xml version="1.0" encoding="utf-8"?>
<p:tagLst xmlns:a="http://schemas.openxmlformats.org/drawingml/2006/main" xmlns:r="http://schemas.openxmlformats.org/officeDocument/2006/relationships" xmlns:p="http://schemas.openxmlformats.org/presentationml/2006/main">
  <p:tag name="KSO_WM_UNIT_TEXT_PART_ID_V2" val="a-3-1"/>
  <p:tag name="KSO_WM_UNIT_ISCONTENTSTITLE" val="0"/>
  <p:tag name="KSO_WM_UNIT_PRESET_TEXT" val="单击此处可添加您的大标题内容"/>
  <p:tag name="KSO_WM_UNIT_NOCLEAR" val="0"/>
  <p:tag name="KSO_WM_UNIT_SHOW_EDIT_AREA_INDICATION" val="0"/>
  <p:tag name="KSO_WM_UNIT_VALUE" val="17"/>
  <p:tag name="KSO_WM_UNIT_HIGHLIGHT" val="0"/>
  <p:tag name="KSO_WM_UNIT_COMPATIBLE" val="0"/>
  <p:tag name="KSO_WM_UNIT_DIAGRAM_ISNUMVISUAL" val="0"/>
  <p:tag name="KSO_WM_UNIT_DIAGRAM_IS_NEED_ADD_PATH_ANIM" val="0"/>
  <p:tag name="KSO_WM_UNIT_DIAGRAM_ISREFERUNIT" val="0"/>
  <p:tag name="KSO_WM_UNIT_TYPE" val="a"/>
  <p:tag name="KSO_WM_UNIT_INDEX" val="1"/>
  <p:tag name="KSO_WM_UNIT_ID" val="diagram20202574_1*a*1"/>
  <p:tag name="KSO_WM_TEMPLATE_CATEGORY" val="diagram"/>
  <p:tag name="KSO_WM_TEMPLATE_INDEX" val="20202574"/>
  <p:tag name="KSO_WM_UNIT_LAYERLEVEL" val="1"/>
  <p:tag name="KSO_WM_TAG_VERSION" val="1.0"/>
  <p:tag name="KSO_WM_BEAUTIFY_FLAG" val="#wm#"/>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5"/>
  <p:tag name="KSO_WM_UNIT_ID" val="diagram20202574_1*i*5"/>
  <p:tag name="KSO_WM_TEMPLATE_CATEGORY" val="diagram"/>
  <p:tag name="KSO_WM_TEMPLATE_INDEX" val="20202574"/>
  <p:tag name="KSO_WM_UNIT_LAYERLEVEL" val="1"/>
  <p:tag name="KSO_WM_TAG_VERSION" val="1.0"/>
  <p:tag name="KSO_WM_BEAUTIFY_FLAG" val="#wm#"/>
</p:tagLst>
</file>

<file path=ppt/tags/tag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6"/>
  <p:tag name="KSO_WM_UNIT_ID" val="diagram20202574_1*i*6"/>
  <p:tag name="KSO_WM_TEMPLATE_CATEGORY" val="diagram"/>
  <p:tag name="KSO_WM_TEMPLATE_INDEX" val="20202574"/>
  <p:tag name="KSO_WM_UNIT_LAYERLEVEL" val="1"/>
  <p:tag name="KSO_WM_TAG_VERSION" val="1.0"/>
  <p:tag name="KSO_WM_BEAUTIFY_FLAG" val="#wm#"/>
</p:tagLst>
</file>

<file path=ppt/tags/tag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7"/>
  <p:tag name="KSO_WM_UNIT_ID" val="diagram20202574_1*i*7"/>
  <p:tag name="KSO_WM_TEMPLATE_CATEGORY" val="diagram"/>
  <p:tag name="KSO_WM_TEMPLATE_INDEX" val="20202574"/>
  <p:tag name="KSO_WM_UNIT_LAYERLEVEL" val="1"/>
  <p:tag name="KSO_WM_TAG_VERSION" val="1.0"/>
  <p:tag name="KSO_WM_BEAUTIFY_FLAG" val="#wm#"/>
</p:tagLst>
</file>

<file path=ppt/tags/tag9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2"/>
  <p:tag name="KSO_WM_SLIDE_COLORSCHEME_VERSION" val="3.2"/>
  <p:tag name="KSO_WM_SLIDE_ID" val="diagram2019460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72*540"/>
  <p:tag name="KSO_WM_SLIDE_POSITION" val="0*0"/>
  <p:tag name="KSO_WM_DIAGRAM_GROUP_CODE" val="l1-1"/>
  <p:tag name="KSO_WM_SLIDE_DIAGTYPE" val="l"/>
  <p:tag name="KSO_WM_TAG_VERSION" val="1.0"/>
  <p:tag name="KSO_WM_SLIDE_LAYOUT" val="a_f"/>
  <p:tag name="KSO_WM_SLIDE_LAYOUT_CNT" val="1_1"/>
  <p:tag name="KSO_WM_SLIDE_BK_DARK_LIGHT" val="2"/>
  <p:tag name="KSO_WM_SLIDE_BACKGROUND_TYPE" val="general"/>
  <p:tag name="KSO_WM_SPECIAL_SOURCE" val="bdnull"/>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8266f800-3ff3-40ba-9762-f2f799d77f57}"/>
  <p:tag name="KSO_WM_UNIT_TYPE" val="i"/>
</p:tagLst>
</file>

<file path=ppt/tags/tag9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ba622b66-298b-4add-8787-c6b37f5941c1}"/>
  <p:tag name="KSO_WM_UNIT_TYPE" val="i"/>
</p:tagLst>
</file>

<file path=ppt/tags/tag922.xml><?xml version="1.0" encoding="utf-8"?>
<p:tagLst xmlns:a="http://schemas.openxmlformats.org/drawingml/2006/main" xmlns:r="http://schemas.openxmlformats.org/officeDocument/2006/relationships" xmlns:p="http://schemas.openxmlformats.org/presentationml/2006/main">
  <p:tag name="KSO_WM_UNIT_COLOR_SCHEME_SHAPE_ID" val="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602_1*i*6"/>
  <p:tag name="KSO_WM_TEMPLATE_CATEGORY" val="diagram"/>
  <p:tag name="KSO_WM_TEMPLATE_INDEX" val="20194602"/>
  <p:tag name="KSO_WM_UNIT_BK_DARK_LIGHT" val="2"/>
  <p:tag name="KSO_WM_UNIT_LAYERLEVEL" val="1"/>
  <p:tag name="KSO_WM_TAG_VERSION" val="1.0"/>
  <p:tag name="KSO_WM_BEAUTIFY_FLAG" val="#wm#"/>
</p:tagLst>
</file>

<file path=ppt/tags/tag923.xml><?xml version="1.0" encoding="utf-8"?>
<p:tagLst xmlns:a="http://schemas.openxmlformats.org/drawingml/2006/main" xmlns:r="http://schemas.openxmlformats.org/officeDocument/2006/relationships" xmlns:p="http://schemas.openxmlformats.org/presentationml/2006/main">
  <p:tag name="KSO_WM_UNIT_COLOR_SCHEME_SHAPE_ID" val="5"/>
  <p:tag name="KSO_WM_UNIT_COLOR_SCHEME_PARENT_PAGE" val="0_1"/>
  <p:tag name="KSO_WM_UNIT_FOIL_COLOR" val="1"/>
  <p:tag name="KSO_WM_UNIT_HIGHLIGHT" val="0"/>
  <p:tag name="KSO_WM_UNIT_COMPATIBLE" val="0"/>
  <p:tag name="KSO_WM_UNIT_DIAGRAM_ISNUMVISUAL" val="0"/>
  <p:tag name="KSO_WM_UNIT_DIAGRAM_ISREFERUNIT" val="0"/>
  <p:tag name="KSO_WM_UNIT_TYPE" val="i"/>
  <p:tag name="KSO_WM_UNIT_INDEX" val="2"/>
  <p:tag name="KSO_WM_UNIT_ID" val="diagram20194602_1*i*2"/>
  <p:tag name="KSO_WM_TEMPLATE_CATEGORY" val="diagram"/>
  <p:tag name="KSO_WM_TEMPLATE_INDEX" val="20194602"/>
  <p:tag name="KSO_WM_UNIT_LAYERLEVEL" val="1"/>
  <p:tag name="KSO_WM_TAG_VERSION" val="1.0"/>
  <p:tag name="KSO_WM_BEAUTIFY_FLAG" val="#wm#"/>
</p:tagLst>
</file>

<file path=ppt/tags/tag924.xml><?xml version="1.0" encoding="utf-8"?>
<p:tagLst xmlns:a="http://schemas.openxmlformats.org/drawingml/2006/main" xmlns:r="http://schemas.openxmlformats.org/officeDocument/2006/relationships" xmlns:p="http://schemas.openxmlformats.org/presentationml/2006/main">
  <p:tag name="KSO_WM_UNIT_COLOR_SCHEME_SHAPE_ID" val="6"/>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3"/>
  <p:tag name="KSO_WM_UNIT_ID" val="diagram20194602_1*i*3"/>
  <p:tag name="KSO_WM_TEMPLATE_CATEGORY" val="diagram"/>
  <p:tag name="KSO_WM_TEMPLATE_INDEX" val="20194602"/>
  <p:tag name="KSO_WM_UNIT_LAYERLEVEL" val="1"/>
  <p:tag name="KSO_WM_TAG_VERSION" val="1.0"/>
  <p:tag name="KSO_WM_BEAUTIFY_FLAG" val="#wm#"/>
</p:tagLst>
</file>

<file path=ppt/tags/tag925.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4"/>
  <p:tag name="KSO_WM_UNIT_ID" val="diagram20194602_1*i*4"/>
  <p:tag name="KSO_WM_TEMPLATE_CATEGORY" val="diagram"/>
  <p:tag name="KSO_WM_TEMPLATE_INDEX" val="20194602"/>
  <p:tag name="KSO_WM_UNIT_LAYERLEVEL" val="1"/>
  <p:tag name="KSO_WM_TAG_VERSION" val="1.0"/>
  <p:tag name="KSO_WM_BEAUTIFY_FLAG" val="#wm#"/>
</p:tagLst>
</file>

<file path=ppt/tags/tag926.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602_1*i*5"/>
  <p:tag name="KSO_WM_TEMPLATE_CATEGORY" val="diagram"/>
  <p:tag name="KSO_WM_TEMPLATE_INDEX" val="20194602"/>
  <p:tag name="KSO_WM_UNIT_LAYERLEVEL" val="1"/>
  <p:tag name="KSO_WM_TAG_VERSION" val="1.0"/>
  <p:tag name="KSO_WM_BEAUTIFY_FLAG" val="#wm#"/>
</p:tagLst>
</file>

<file path=ppt/tags/tag927.xml><?xml version="1.0" encoding="utf-8"?>
<p:tagLst xmlns:a="http://schemas.openxmlformats.org/drawingml/2006/main" xmlns:r="http://schemas.openxmlformats.org/officeDocument/2006/relationships" xmlns:p="http://schemas.openxmlformats.org/presentationml/2006/main">
  <p:tag name="KSO_WM_UNIT_COLOR_SCHEME_SHAPE_ID" val="11"/>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7"/>
  <p:tag name="KSO_WM_UNIT_ID" val="diagram20194602_1*i*7"/>
  <p:tag name="KSO_WM_TEMPLATE_CATEGORY" val="diagram"/>
  <p:tag name="KSO_WM_TEMPLATE_INDEX" val="20194602"/>
  <p:tag name="KSO_WM_UNIT_LAYERLEVEL" val="1"/>
  <p:tag name="KSO_WM_TAG_VERSION" val="1.0"/>
  <p:tag name="KSO_WM_BEAUTIFY_FLAG" val="#wm#"/>
</p:tagLst>
</file>

<file path=ppt/tags/tag928.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194602_1*i*1"/>
  <p:tag name="KSO_WM_TEMPLATE_CATEGORY" val="diagram"/>
  <p:tag name="KSO_WM_TEMPLATE_INDEX" val="20194602"/>
  <p:tag name="KSO_WM_UNIT_LAYERLEVEL" val="1"/>
  <p:tag name="KSO_WM_TAG_VERSION" val="1.0"/>
  <p:tag name="KSO_WM_BEAUTIFY_FLAG" val="#wm#"/>
</p:tagLst>
</file>

<file path=ppt/tags/tag929.xml><?xml version="1.0" encoding="utf-8"?>
<p:tagLst xmlns:a="http://schemas.openxmlformats.org/drawingml/2006/main" xmlns:r="http://schemas.openxmlformats.org/officeDocument/2006/relationships" xmlns:p="http://schemas.openxmlformats.org/presentationml/2006/main">
  <p:tag name="KSO_WM_UNIT_TEXT_PART_ID_V2" val="a-1-2"/>
  <p:tag name="KSO_WM_UNIT_COLOR_SCHEME_SHAPE_ID" val="16"/>
  <p:tag name="KSO_WM_UNIT_COLOR_SCHEME_PARENT_PAGE" val="0_1"/>
  <p:tag name="KSO_WM_UNIT_ISCONTENTSTITLE" val="0"/>
  <p:tag name="KSO_WM_UNIT_ISNUMDGMTITLE" val="0"/>
  <p:tag name="KSO_WM_UNIT_PRESET_TEXT" val="Click here to add the headline content"/>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2_1*a*1"/>
  <p:tag name="KSO_WM_TEMPLATE_CATEGORY" val="diagram"/>
  <p:tag name="KSO_WM_TEMPLATE_INDEX" val="2019460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9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2"/>
  <p:tag name="KSO_WM_SLIDE_COLORSCHEME_VERSION" val="3.2"/>
  <p:tag name="KSO_WM_SLIDE_ID" val="diagram2019460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72*540"/>
  <p:tag name="KSO_WM_SLIDE_POSITION" val="0*0"/>
  <p:tag name="KSO_WM_DIAGRAM_GROUP_CODE" val="l1-1"/>
  <p:tag name="KSO_WM_SLIDE_DIAGTYPE" val="l"/>
  <p:tag name="KSO_WM_TAG_VERSION" val="1.0"/>
  <p:tag name="KSO_WM_SLIDE_LAYOUT" val="a_f"/>
  <p:tag name="KSO_WM_SLIDE_LAYOUT_CNT" val="1_1"/>
  <p:tag name="KSO_WM_SLIDE_BK_DARK_LIGHT" val="2"/>
  <p:tag name="KSO_WM_SLIDE_BACKGROUND_TYPE" val="general"/>
  <p:tag name="KSO_WM_SPECIAL_SOURCE" val="bdnull"/>
</p:tagLst>
</file>

<file path=ppt/tags/tag9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88ddb4ae-852f-493c-8933-9b690ca938fe}"/>
  <p:tag name="KSO_WM_UNIT_TYPE" val="i"/>
</p:tagLst>
</file>

<file path=ppt/tags/tag9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161d39c7-0367-4bc6-8837-594ccdf3df24}"/>
  <p:tag name="KSO_WM_UNIT_TYPE" val="i"/>
</p:tagLst>
</file>

<file path=ppt/tags/tag934.xml><?xml version="1.0" encoding="utf-8"?>
<p:tagLst xmlns:a="http://schemas.openxmlformats.org/drawingml/2006/main" xmlns:r="http://schemas.openxmlformats.org/officeDocument/2006/relationships" xmlns:p="http://schemas.openxmlformats.org/presentationml/2006/main">
  <p:tag name="KSO_WM_UNIT_COLOR_SCHEME_SHAPE_ID" val="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602_1*i*6"/>
  <p:tag name="KSO_WM_TEMPLATE_CATEGORY" val="diagram"/>
  <p:tag name="KSO_WM_TEMPLATE_INDEX" val="20194602"/>
  <p:tag name="KSO_WM_UNIT_BK_DARK_LIGHT" val="2"/>
  <p:tag name="KSO_WM_UNIT_LAYERLEVEL" val="1"/>
  <p:tag name="KSO_WM_TAG_VERSION" val="1.0"/>
  <p:tag name="KSO_WM_BEAUTIFY_FLAG" val="#wm#"/>
</p:tagLst>
</file>

<file path=ppt/tags/tag935.xml><?xml version="1.0" encoding="utf-8"?>
<p:tagLst xmlns:a="http://schemas.openxmlformats.org/drawingml/2006/main" xmlns:r="http://schemas.openxmlformats.org/officeDocument/2006/relationships" xmlns:p="http://schemas.openxmlformats.org/presentationml/2006/main">
  <p:tag name="KSO_WM_UNIT_COLOR_SCHEME_SHAPE_ID" val="5"/>
  <p:tag name="KSO_WM_UNIT_COLOR_SCHEME_PARENT_PAGE" val="0_1"/>
  <p:tag name="KSO_WM_UNIT_FOIL_COLOR" val="1"/>
  <p:tag name="KSO_WM_UNIT_HIGHLIGHT" val="0"/>
  <p:tag name="KSO_WM_UNIT_COMPATIBLE" val="0"/>
  <p:tag name="KSO_WM_UNIT_DIAGRAM_ISNUMVISUAL" val="0"/>
  <p:tag name="KSO_WM_UNIT_DIAGRAM_ISREFERUNIT" val="0"/>
  <p:tag name="KSO_WM_UNIT_TYPE" val="i"/>
  <p:tag name="KSO_WM_UNIT_INDEX" val="2"/>
  <p:tag name="KSO_WM_UNIT_ID" val="diagram20194602_1*i*2"/>
  <p:tag name="KSO_WM_TEMPLATE_CATEGORY" val="diagram"/>
  <p:tag name="KSO_WM_TEMPLATE_INDEX" val="20194602"/>
  <p:tag name="KSO_WM_UNIT_LAYERLEVEL" val="1"/>
  <p:tag name="KSO_WM_TAG_VERSION" val="1.0"/>
  <p:tag name="KSO_WM_BEAUTIFY_FLAG" val="#wm#"/>
</p:tagLst>
</file>

<file path=ppt/tags/tag936.xml><?xml version="1.0" encoding="utf-8"?>
<p:tagLst xmlns:a="http://schemas.openxmlformats.org/drawingml/2006/main" xmlns:r="http://schemas.openxmlformats.org/officeDocument/2006/relationships" xmlns:p="http://schemas.openxmlformats.org/presentationml/2006/main">
  <p:tag name="KSO_WM_UNIT_COLOR_SCHEME_SHAPE_ID" val="6"/>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3"/>
  <p:tag name="KSO_WM_UNIT_ID" val="diagram20194602_1*i*3"/>
  <p:tag name="KSO_WM_TEMPLATE_CATEGORY" val="diagram"/>
  <p:tag name="KSO_WM_TEMPLATE_INDEX" val="20194602"/>
  <p:tag name="KSO_WM_UNIT_LAYERLEVEL" val="1"/>
  <p:tag name="KSO_WM_TAG_VERSION" val="1.0"/>
  <p:tag name="KSO_WM_BEAUTIFY_FLAG" val="#wm#"/>
</p:tagLst>
</file>

<file path=ppt/tags/tag937.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4"/>
  <p:tag name="KSO_WM_UNIT_ID" val="diagram20194602_1*i*4"/>
  <p:tag name="KSO_WM_TEMPLATE_CATEGORY" val="diagram"/>
  <p:tag name="KSO_WM_TEMPLATE_INDEX" val="20194602"/>
  <p:tag name="KSO_WM_UNIT_LAYERLEVEL" val="1"/>
  <p:tag name="KSO_WM_TAG_VERSION" val="1.0"/>
  <p:tag name="KSO_WM_BEAUTIFY_FLAG" val="#wm#"/>
</p:tagLst>
</file>

<file path=ppt/tags/tag938.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602_1*i*5"/>
  <p:tag name="KSO_WM_TEMPLATE_CATEGORY" val="diagram"/>
  <p:tag name="KSO_WM_TEMPLATE_INDEX" val="20194602"/>
  <p:tag name="KSO_WM_UNIT_LAYERLEVEL" val="1"/>
  <p:tag name="KSO_WM_TAG_VERSION" val="1.0"/>
  <p:tag name="KSO_WM_BEAUTIFY_FLAG" val="#wm#"/>
</p:tagLst>
</file>

<file path=ppt/tags/tag939.xml><?xml version="1.0" encoding="utf-8"?>
<p:tagLst xmlns:a="http://schemas.openxmlformats.org/drawingml/2006/main" xmlns:r="http://schemas.openxmlformats.org/officeDocument/2006/relationships" xmlns:p="http://schemas.openxmlformats.org/presentationml/2006/main">
  <p:tag name="KSO_WM_UNIT_COLOR_SCHEME_SHAPE_ID" val="11"/>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7"/>
  <p:tag name="KSO_WM_UNIT_ID" val="diagram20194602_1*i*7"/>
  <p:tag name="KSO_WM_TEMPLATE_CATEGORY" val="diagram"/>
  <p:tag name="KSO_WM_TEMPLATE_INDEX" val="2019460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0.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194602_1*i*1"/>
  <p:tag name="KSO_WM_TEMPLATE_CATEGORY" val="diagram"/>
  <p:tag name="KSO_WM_TEMPLATE_INDEX" val="20194602"/>
  <p:tag name="KSO_WM_UNIT_LAYERLEVEL" val="1"/>
  <p:tag name="KSO_WM_TAG_VERSION" val="1.0"/>
  <p:tag name="KSO_WM_BEAUTIFY_FLAG" val="#wm#"/>
</p:tagLst>
</file>

<file path=ppt/tags/tag941.xml><?xml version="1.0" encoding="utf-8"?>
<p:tagLst xmlns:a="http://schemas.openxmlformats.org/drawingml/2006/main" xmlns:r="http://schemas.openxmlformats.org/officeDocument/2006/relationships" xmlns:p="http://schemas.openxmlformats.org/presentationml/2006/main">
  <p:tag name="KSO_WM_UNIT_TEXT_PART_ID_V2" val="a-1-2"/>
  <p:tag name="KSO_WM_UNIT_COLOR_SCHEME_SHAPE_ID" val="16"/>
  <p:tag name="KSO_WM_UNIT_COLOR_SCHEME_PARENT_PAGE" val="0_1"/>
  <p:tag name="KSO_WM_UNIT_ISCONTENTSTITLE" val="0"/>
  <p:tag name="KSO_WM_UNIT_ISNUMDGMTITLE" val="0"/>
  <p:tag name="KSO_WM_UNIT_PRESET_TEXT" val="Click here to add the headline content"/>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2_1*a*1"/>
  <p:tag name="KSO_WM_TEMPLATE_CATEGORY" val="diagram"/>
  <p:tag name="KSO_WM_TEMPLATE_INDEX" val="20194602"/>
  <p:tag name="KSO_WM_UNIT_LAYERLEVEL" val="1"/>
  <p:tag name="KSO_WM_TAG_VERSION" val="1.0"/>
  <p:tag name="KSO_WM_BEAUTIFY_FLAG" val="#wm#"/>
</p:tagLst>
</file>

<file path=ppt/tags/tag9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359"/>
  <p:tag name="KSO_WM_SLIDE_ID" val="custom20204359_43"/>
  <p:tag name="KSO_WM_SLIDE_INDEX" val="43"/>
  <p:tag name="KSO_WM_SLIDE_LAYOUT" val="a_b"/>
  <p:tag name="KSO_WM_SLIDE_LAYOUT_CNT" val="1_1"/>
  <p:tag name="KSO_WM_SLIDE_TYPE" val="endPage"/>
  <p:tag name="KSO_WM_SLIDE_ITEM_CNT" val="0"/>
  <p:tag name="KSO_WM_TAG_VERSION" val="1.0"/>
  <p:tag name="KSO_WM_TEMPLATE_SUBCATEGORY" val="0"/>
  <p:tag name="KSO_WM_TEMPLATE_MASTER_TYPE" val="1"/>
  <p:tag name="KSO_WM_TEMPLATE_COLOR_TYPE" val="1"/>
  <p:tag name="KSO_WM_COMBINE_RELATE_SLIDE_ID" val="background20181909_19"/>
  <p:tag name="KSO_WM_SLIDE_SUBTYPE" val="pureTxt"/>
  <p:tag name="KSO_WM_SPECIAL_SOURCE" val="bdnull"/>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VALUE" val="10"/>
  <p:tag name="KSO_WM_UNIT_TYPE" val="a"/>
  <p:tag name="KSO_WM_UNIT_INDEX" val="1"/>
  <p:tag name="KSO_WM_UNIT_PRESET_TEXT" val="谢谢观看"/>
  <p:tag name="KSO_WM_TEMPLATE_CATEGORY" val="custom"/>
  <p:tag name="KSO_WM_TEMPLATE_INDEX" val="20204359"/>
  <p:tag name="KSO_WM_UNIT_ID" val="custom20204359_43*a*1"/>
  <p:tag name="KSO_WM_UNIT_ISNUMDGMTITLE" val="0"/>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26"/>
  <p:tag name="KSO_WM_UNIT_TYPE" val="b"/>
  <p:tag name="KSO_WM_UNIT_INDEX" val="1"/>
  <p:tag name="KSO_WM_UNIT_PRESET_TEXT" val="汇报人姓名"/>
  <p:tag name="KSO_WM_TEMPLATE_CATEGORY" val="custom"/>
  <p:tag name="KSO_WM_TEMPLATE_INDEX" val="20204359"/>
  <p:tag name="KSO_WM_UNIT_ID" val="custom20204359_43*b*1"/>
  <p:tag name="KSO_WM_UNIT_ISNUMDGMTITLE" val="0"/>
  <p:tag name="KSO_WM_UNIT_TEXT_FILL_FORE_SCHEMECOLOR_INDEX_BRIGHTNESS" val="0.15"/>
  <p:tag name="KSO_WM_UNIT_TEXT_FILL_FORE_SCHEMECOLOR_INDEX" val="13"/>
  <p:tag name="KSO_WM_UNIT_TEXT_FILL_TYPE" val="1"/>
</p:tagLst>
</file>

<file path=ppt/tags/tag9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775"/>
  <p:tag name="KSO_WM_SLIDE_ID" val="diagram20200775_1"/>
  <p:tag name="KSO_WM_TEMPLATE_SUBCATEGORY" val="0"/>
  <p:tag name="KSO_WM_SLIDE_TYPE" val="text"/>
  <p:tag name="KSO_WM_SLIDE_SUBTYPE" val="pureTxt"/>
  <p:tag name="KSO_WM_SLIDE_ITEM_CNT" val="0"/>
  <p:tag name="KSO_WM_SLIDE_INDEX" val="1"/>
  <p:tag name="KSO_WM_SLIDE_SIZE" val="933*443"/>
  <p:tag name="KSO_WM_SLIDE_POSITION" val="-30*48"/>
  <p:tag name="KSO_WM_TAG_VERSION" val="1.0"/>
  <p:tag name="KSO_WM_SLIDE_LAYOUT" val="f"/>
  <p:tag name="KSO_WM_SLIDE_LAYOUT_CNT" val="1"/>
  <p:tag name="KSO_WM_SPECIAL_SOURCE" val="bdnull"/>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775_1*i*1"/>
  <p:tag name="KSO_WM_TEMPLATE_CATEGORY" val="diagram"/>
  <p:tag name="KSO_WM_TEMPLATE_INDEX" val="20200775"/>
  <p:tag name="KSO_WM_UNIT_LAYERLEVEL" val="1"/>
  <p:tag name="KSO_WM_TAG_VERSION" val="1.0"/>
  <p:tag name="KSO_WM_BEAUTIFY_FLAG" val="#wm#"/>
  <p:tag name="KSO_WM_UNIT_TYPE" val="i"/>
  <p:tag name="KSO_WM_UNIT_INDEX" val="1"/>
</p:tagLst>
</file>

<file path=ppt/tags/tag948.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1380"/>
  <p:tag name="KSO_WM_UNIT_HIGHLIGHT" val="0"/>
  <p:tag name="KSO_WM_UNIT_COMPATIBLE" val="0"/>
  <p:tag name="KSO_WM_UNIT_DIAGRAM_ISNUMVISUAL" val="0"/>
  <p:tag name="KSO_WM_UNIT_DIAGRAM_ISREFERUNIT" val="0"/>
  <p:tag name="KSO_WM_UNIT_TYPE" val="f"/>
  <p:tag name="KSO_WM_UNIT_INDEX" val="1"/>
  <p:tag name="KSO_WM_UNIT_ID" val="diagram20200775_1*f*1"/>
  <p:tag name="KSO_WM_TEMPLATE_CATEGORY" val="diagram"/>
  <p:tag name="KSO_WM_TEMPLATE_INDEX" val="20200775"/>
  <p:tag name="KSO_WM_UNIT_LAYERLEVEL" val="1"/>
  <p:tag name="KSO_WM_TAG_VERSION" val="1.0"/>
  <p:tag name="KSO_WM_BEAUTIFY_FLAG" val="#wm#"/>
</p:tagLst>
</file>

<file path=ppt/tags/tag9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30177735"/>
  <p:tag name="KSO_WM_SPECIAL_SOURCE" val="bdnull"/>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30177735"/>
  <p:tag name="KSO_WM_SPECIAL_SOURCE" val="bdnull"/>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1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自定义 50">
      <a:dk1>
        <a:srgbClr val="000000"/>
      </a:dk1>
      <a:lt1>
        <a:srgbClr val="FFFFFF"/>
      </a:lt1>
      <a:dk2>
        <a:srgbClr val="EAF1F6"/>
      </a:dk2>
      <a:lt2>
        <a:srgbClr val="FFFFFF"/>
      </a:lt2>
      <a:accent1>
        <a:srgbClr val="476BAB"/>
      </a:accent1>
      <a:accent2>
        <a:srgbClr val="267793"/>
      </a:accent2>
      <a:accent3>
        <a:srgbClr val="2E7861"/>
      </a:accent3>
      <a:accent4>
        <a:srgbClr val="53703E"/>
      </a:accent4>
      <a:accent5>
        <a:srgbClr val="866134"/>
      </a:accent5>
      <a:accent6>
        <a:srgbClr val="AB5345"/>
      </a:accent6>
      <a:hlink>
        <a:srgbClr val="0563C1"/>
      </a:hlink>
      <a:folHlink>
        <a:srgbClr val="954E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50">
      <a:dk1>
        <a:srgbClr val="000000"/>
      </a:dk1>
      <a:lt1>
        <a:srgbClr val="FFFFFF"/>
      </a:lt1>
      <a:dk2>
        <a:srgbClr val="EAF1F6"/>
      </a:dk2>
      <a:lt2>
        <a:srgbClr val="FFFFFF"/>
      </a:lt2>
      <a:accent1>
        <a:srgbClr val="476BAB"/>
      </a:accent1>
      <a:accent2>
        <a:srgbClr val="267793"/>
      </a:accent2>
      <a:accent3>
        <a:srgbClr val="2E7861"/>
      </a:accent3>
      <a:accent4>
        <a:srgbClr val="53703E"/>
      </a:accent4>
      <a:accent5>
        <a:srgbClr val="866134"/>
      </a:accent5>
      <a:accent6>
        <a:srgbClr val="AB5345"/>
      </a:accent6>
      <a:hlink>
        <a:srgbClr val="0563C1"/>
      </a:hlink>
      <a:folHlink>
        <a:srgbClr val="954E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自定义 50">
      <a:dk1>
        <a:srgbClr val="000000"/>
      </a:dk1>
      <a:lt1>
        <a:srgbClr val="FFFFFF"/>
      </a:lt1>
      <a:dk2>
        <a:srgbClr val="EAF1F6"/>
      </a:dk2>
      <a:lt2>
        <a:srgbClr val="FFFFFF"/>
      </a:lt2>
      <a:accent1>
        <a:srgbClr val="476BAB"/>
      </a:accent1>
      <a:accent2>
        <a:srgbClr val="267793"/>
      </a:accent2>
      <a:accent3>
        <a:srgbClr val="2E7861"/>
      </a:accent3>
      <a:accent4>
        <a:srgbClr val="53703E"/>
      </a:accent4>
      <a:accent5>
        <a:srgbClr val="866134"/>
      </a:accent5>
      <a:accent6>
        <a:srgbClr val="AB5345"/>
      </a:accent6>
      <a:hlink>
        <a:srgbClr val="0563C1"/>
      </a:hlink>
      <a:folHlink>
        <a:srgbClr val="954E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50">
      <a:dk1>
        <a:srgbClr val="000000"/>
      </a:dk1>
      <a:lt1>
        <a:srgbClr val="FFFFFF"/>
      </a:lt1>
      <a:dk2>
        <a:srgbClr val="EAF1F6"/>
      </a:dk2>
      <a:lt2>
        <a:srgbClr val="FFFFFF"/>
      </a:lt2>
      <a:accent1>
        <a:srgbClr val="476BAB"/>
      </a:accent1>
      <a:accent2>
        <a:srgbClr val="267793"/>
      </a:accent2>
      <a:accent3>
        <a:srgbClr val="2E7861"/>
      </a:accent3>
      <a:accent4>
        <a:srgbClr val="53703E"/>
      </a:accent4>
      <a:accent5>
        <a:srgbClr val="866134"/>
      </a:accent5>
      <a:accent6>
        <a:srgbClr val="AB5345"/>
      </a:accent6>
      <a:hlink>
        <a:srgbClr val="0563C1"/>
      </a:hlink>
      <a:folHlink>
        <a:srgbClr val="954E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2520</Words>
  <Application>Microsoft Office PowerPoint</Application>
  <PresentationFormat>全屏显示(16:9)</PresentationFormat>
  <Paragraphs>150</Paragraphs>
  <Slides>32</Slides>
  <Notes>4</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32</vt:i4>
      </vt:variant>
    </vt:vector>
  </HeadingPairs>
  <TitlesOfParts>
    <vt:vector size="44" baseType="lpstr">
      <vt:lpstr>Arial</vt:lpstr>
      <vt:lpstr>汉仪旗黑-85S</vt:lpstr>
      <vt:lpstr>Wingdings</vt:lpstr>
      <vt:lpstr>Calibri</vt:lpstr>
      <vt:lpstr>WPS-Bullets</vt:lpstr>
      <vt:lpstr>华文行楷</vt:lpstr>
      <vt:lpstr>微软雅黑</vt:lpstr>
      <vt:lpstr>1_Office 主题​​</vt:lpstr>
      <vt:lpstr>4_Office 主题​​</vt:lpstr>
      <vt:lpstr>2_Office 主题​​</vt:lpstr>
      <vt:lpstr>6_Office 主题​​</vt:lpstr>
      <vt:lpstr>3_Office 主题​​</vt:lpstr>
      <vt:lpstr>暴力&amp;搜索</vt:lpstr>
      <vt:lpstr>暴力</vt:lpstr>
      <vt:lpstr>PowerPoint 演示文稿</vt:lpstr>
      <vt:lpstr>    先举个栗子                 ----百钱买百鸡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深搜实现的大致过程（注意：栈，先压右节点，再压左节点）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搜索</dc:title>
  <dc:creator>Administrator</dc:creator>
  <cp:lastModifiedBy>余 心浩</cp:lastModifiedBy>
  <cp:revision>40</cp:revision>
  <dcterms:created xsi:type="dcterms:W3CDTF">2021-08-09T06:16:00Z</dcterms:created>
  <dcterms:modified xsi:type="dcterms:W3CDTF">2021-12-03T23:25:08Z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033DB5D9A53F4426AA9F1101D14E344F</vt:lpwstr>
  </property>
  <property fmtid="{D5CDD505-2E9C-101B-9397-08002B2CF9AE}" pid="4" name="KSOSaveFontToCloudKey">
    <vt:lpwstr>542881182_btnclosed</vt:lpwstr>
  </property>
</Properties>
</file>